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15"/>
  </p:notesMasterIdLst>
  <p:sldIdLst>
    <p:sldId id="267" r:id="rId2"/>
    <p:sldId id="285" r:id="rId3"/>
    <p:sldId id="289" r:id="rId4"/>
    <p:sldId id="288" r:id="rId5"/>
    <p:sldId id="270" r:id="rId6"/>
    <p:sldId id="274" r:id="rId7"/>
    <p:sldId id="276" r:id="rId8"/>
    <p:sldId id="279" r:id="rId9"/>
    <p:sldId id="278" r:id="rId10"/>
    <p:sldId id="262" r:id="rId11"/>
    <p:sldId id="263" r:id="rId12"/>
    <p:sldId id="265" r:id="rId13"/>
    <p:sldId id="266" r:id="rId14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50021"/>
    <a:srgbClr val="FFCC66"/>
    <a:srgbClr val="CCCCFF"/>
    <a:srgbClr val="CCFF99"/>
    <a:srgbClr val="CCFFFF"/>
    <a:srgbClr val="FF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5" autoAdjust="0"/>
    <p:restoredTop sz="94709" autoAdjust="0"/>
  </p:normalViewPr>
  <p:slideViewPr>
    <p:cSldViewPr>
      <p:cViewPr varScale="1">
        <p:scale>
          <a:sx n="86" d="100"/>
          <a:sy n="86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0FAE1-91DA-4D1B-92C3-49814DD158F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87863B-44FF-4E8D-A4E2-4E6CE10BFA26}">
      <dgm:prSet phldrT="[Текст]"/>
      <dgm:spPr/>
      <dgm:t>
        <a:bodyPr/>
        <a:lstStyle/>
        <a:p>
          <a:r>
            <a:rPr lang="ru-RU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В </a:t>
          </a:r>
        </a:p>
        <a:p>
          <a:r>
            <a:rPr lang="ru-RU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урочной деятельности</a:t>
          </a:r>
          <a:endParaRPr lang="ru-RU" b="1" dirty="0">
            <a:solidFill>
              <a:srgbClr val="A5002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endParaRPr>
        </a:p>
      </dgm:t>
    </dgm:pt>
    <dgm:pt modelId="{FDEAA7B0-4C4F-435F-AFB9-80B2923F9FDE}" type="parTrans" cxnId="{9CFC7EE4-DAC4-4D32-B3AF-47B2CA20BC58}">
      <dgm:prSet/>
      <dgm:spPr/>
      <dgm:t>
        <a:bodyPr/>
        <a:lstStyle/>
        <a:p>
          <a:endParaRPr lang="ru-RU"/>
        </a:p>
      </dgm:t>
    </dgm:pt>
    <dgm:pt modelId="{BC8A5BDA-5613-422B-AF28-ED5EFCFCF0B1}" type="sibTrans" cxnId="{9CFC7EE4-DAC4-4D32-B3AF-47B2CA20BC58}">
      <dgm:prSet/>
      <dgm:spPr/>
      <dgm:t>
        <a:bodyPr/>
        <a:lstStyle/>
        <a:p>
          <a:endParaRPr lang="ru-RU"/>
        </a:p>
      </dgm:t>
    </dgm:pt>
    <dgm:pt modelId="{BD86538F-F8B9-4C14-8F52-6254BD89AE4D}">
      <dgm:prSet phldrT="[Текст]" custT="1"/>
      <dgm:spPr>
        <a:ln w="25400" cmpd="sng"/>
      </dgm:spPr>
      <dgm:t>
        <a:bodyPr/>
        <a:lstStyle/>
        <a:p>
          <a:r>
            <a:rPr lang="ru-RU" sz="1600" dirty="0" smtClean="0"/>
            <a:t>На уроках – индивидуальная дифференцированная работа</a:t>
          </a:r>
          <a:endParaRPr lang="ru-RU" sz="1600" dirty="0"/>
        </a:p>
      </dgm:t>
    </dgm:pt>
    <dgm:pt modelId="{93770D84-6E92-4B9F-A66B-DE29D1AD6D50}" type="parTrans" cxnId="{CA6D24C0-19C4-4B3A-A6D0-61F2B8643D1D}">
      <dgm:prSet/>
      <dgm:spPr/>
      <dgm:t>
        <a:bodyPr/>
        <a:lstStyle/>
        <a:p>
          <a:endParaRPr lang="ru-RU"/>
        </a:p>
      </dgm:t>
    </dgm:pt>
    <dgm:pt modelId="{D3B44B6B-5D97-44EF-9F56-B154AA0F281F}" type="sibTrans" cxnId="{CA6D24C0-19C4-4B3A-A6D0-61F2B8643D1D}">
      <dgm:prSet/>
      <dgm:spPr/>
      <dgm:t>
        <a:bodyPr/>
        <a:lstStyle/>
        <a:p>
          <a:endParaRPr lang="ru-RU"/>
        </a:p>
      </dgm:t>
    </dgm:pt>
    <dgm:pt modelId="{D1B8C859-060F-4BED-92E3-051035818FC1}">
      <dgm:prSet phldrT="[Текст]"/>
      <dgm:spPr/>
      <dgm:t>
        <a:bodyPr/>
        <a:lstStyle/>
        <a:p>
          <a:r>
            <a:rPr lang="ru-RU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Во </a:t>
          </a:r>
        </a:p>
        <a:p>
          <a:r>
            <a:rPr lang="ru-RU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внеурочной деятельности</a:t>
          </a:r>
        </a:p>
      </dgm:t>
    </dgm:pt>
    <dgm:pt modelId="{2B9A893E-1506-445F-AB13-594358BA7F64}" type="parTrans" cxnId="{57FA2F77-BDB7-4735-93BB-B0E88618AFB0}">
      <dgm:prSet/>
      <dgm:spPr/>
      <dgm:t>
        <a:bodyPr/>
        <a:lstStyle/>
        <a:p>
          <a:endParaRPr lang="ru-RU"/>
        </a:p>
      </dgm:t>
    </dgm:pt>
    <dgm:pt modelId="{3000A8FE-5798-4CB1-AFD4-3C3C0B0E3CD9}" type="sibTrans" cxnId="{57FA2F77-BDB7-4735-93BB-B0E88618AFB0}">
      <dgm:prSet/>
      <dgm:spPr/>
      <dgm:t>
        <a:bodyPr/>
        <a:lstStyle/>
        <a:p>
          <a:endParaRPr lang="ru-RU"/>
        </a:p>
      </dgm:t>
    </dgm:pt>
    <dgm:pt modelId="{3CF398ED-D3F0-4ED9-B4D6-05E7739A14E3}">
      <dgm:prSet phldrT="[Текст]"/>
      <dgm:spPr>
        <a:ln w="25400" cmpd="sng"/>
      </dgm:spPr>
      <dgm:t>
        <a:bodyPr/>
        <a:lstStyle/>
        <a:p>
          <a:r>
            <a:rPr lang="ru-RU" dirty="0" smtClean="0"/>
            <a:t>Кружковая работа по предмету</a:t>
          </a:r>
          <a:endParaRPr lang="ru-RU" dirty="0"/>
        </a:p>
      </dgm:t>
    </dgm:pt>
    <dgm:pt modelId="{D0B162BA-C0EF-4506-BBC4-9B779C70A766}" type="parTrans" cxnId="{F0069F17-91BF-4CB4-92EA-CCB53EF51C37}">
      <dgm:prSet/>
      <dgm:spPr/>
      <dgm:t>
        <a:bodyPr/>
        <a:lstStyle/>
        <a:p>
          <a:endParaRPr lang="ru-RU"/>
        </a:p>
      </dgm:t>
    </dgm:pt>
    <dgm:pt modelId="{396AD870-BB9C-4AF5-AD3F-D1A347D8F9BB}" type="sibTrans" cxnId="{F0069F17-91BF-4CB4-92EA-CCB53EF51C37}">
      <dgm:prSet/>
      <dgm:spPr/>
      <dgm:t>
        <a:bodyPr/>
        <a:lstStyle/>
        <a:p>
          <a:endParaRPr lang="ru-RU"/>
        </a:p>
      </dgm:t>
    </dgm:pt>
    <dgm:pt modelId="{BBD36DD4-1C3F-455E-B217-739B8824A7F8}">
      <dgm:prSet phldrT="[Текст]"/>
      <dgm:spPr>
        <a:ln w="25400" cmpd="sng"/>
      </dgm:spPr>
      <dgm:t>
        <a:bodyPr/>
        <a:lstStyle/>
        <a:p>
          <a:r>
            <a:rPr lang="ru-RU" dirty="0" smtClean="0"/>
            <a:t>Проведение внеклассных мероприятий в рамках предметных недель</a:t>
          </a:r>
          <a:endParaRPr lang="ru-RU" dirty="0"/>
        </a:p>
      </dgm:t>
    </dgm:pt>
    <dgm:pt modelId="{A861F4F0-6DE7-41D9-8A95-E2827B96237A}" type="parTrans" cxnId="{1752C706-9DFD-4318-A742-30DD2963EB14}">
      <dgm:prSet/>
      <dgm:spPr/>
      <dgm:t>
        <a:bodyPr/>
        <a:lstStyle/>
        <a:p>
          <a:endParaRPr lang="ru-RU"/>
        </a:p>
      </dgm:t>
    </dgm:pt>
    <dgm:pt modelId="{CA3848FA-8F3F-4B67-A733-07C2E5283D36}" type="sibTrans" cxnId="{1752C706-9DFD-4318-A742-30DD2963EB14}">
      <dgm:prSet/>
      <dgm:spPr/>
      <dgm:t>
        <a:bodyPr/>
        <a:lstStyle/>
        <a:p>
          <a:endParaRPr lang="ru-RU"/>
        </a:p>
      </dgm:t>
    </dgm:pt>
    <dgm:pt modelId="{515A5B88-5655-425F-B05D-87EFC6BC1B67}">
      <dgm:prSet phldrT="[Текст]"/>
      <dgm:spPr>
        <a:ln w="25400" cmpd="sng"/>
      </dgm:spPr>
      <dgm:t>
        <a:bodyPr/>
        <a:lstStyle/>
        <a:p>
          <a:r>
            <a:rPr lang="ru-RU" dirty="0" smtClean="0"/>
            <a:t>Мероприятия по предмету в классе с приглашением родителей</a:t>
          </a:r>
          <a:endParaRPr lang="ru-RU" dirty="0"/>
        </a:p>
      </dgm:t>
    </dgm:pt>
    <dgm:pt modelId="{7567A55A-5CF3-4C2D-A045-83C2D3A01B6E}" type="parTrans" cxnId="{CE9AEF9C-BC0B-4F3B-9B49-42B53A13DF14}">
      <dgm:prSet/>
      <dgm:spPr/>
      <dgm:t>
        <a:bodyPr/>
        <a:lstStyle/>
        <a:p>
          <a:endParaRPr lang="ru-RU"/>
        </a:p>
      </dgm:t>
    </dgm:pt>
    <dgm:pt modelId="{FFEBF2A7-EDF3-4519-BC50-68B4FD681711}" type="sibTrans" cxnId="{CE9AEF9C-BC0B-4F3B-9B49-42B53A13DF14}">
      <dgm:prSet/>
      <dgm:spPr/>
      <dgm:t>
        <a:bodyPr/>
        <a:lstStyle/>
        <a:p>
          <a:endParaRPr lang="ru-RU"/>
        </a:p>
      </dgm:t>
    </dgm:pt>
    <dgm:pt modelId="{DA654209-534D-4D21-9C69-4E4F5115C2D0}">
      <dgm:prSet phldrT="[Текст]"/>
      <dgm:spPr>
        <a:ln w="25400" cmpd="sng"/>
      </dgm:spPr>
      <dgm:t>
        <a:bodyPr/>
        <a:lstStyle/>
        <a:p>
          <a:r>
            <a:rPr lang="ru-RU" dirty="0" smtClean="0"/>
            <a:t>Участие в олимпиадах разного уровня</a:t>
          </a:r>
          <a:endParaRPr lang="ru-RU" dirty="0"/>
        </a:p>
      </dgm:t>
    </dgm:pt>
    <dgm:pt modelId="{DC01C6C5-D3F3-4B65-AF1E-0AFB74927E82}" type="parTrans" cxnId="{0DB3E4F3-9D47-4B17-B426-7212CF34D8A0}">
      <dgm:prSet/>
      <dgm:spPr/>
      <dgm:t>
        <a:bodyPr/>
        <a:lstStyle/>
        <a:p>
          <a:endParaRPr lang="ru-RU"/>
        </a:p>
      </dgm:t>
    </dgm:pt>
    <dgm:pt modelId="{B71AEBC5-A334-4D9A-B0CE-0B5B7B659FCA}" type="sibTrans" cxnId="{0DB3E4F3-9D47-4B17-B426-7212CF34D8A0}">
      <dgm:prSet/>
      <dgm:spPr/>
      <dgm:t>
        <a:bodyPr/>
        <a:lstStyle/>
        <a:p>
          <a:endParaRPr lang="ru-RU"/>
        </a:p>
      </dgm:t>
    </dgm:pt>
    <dgm:pt modelId="{93B3900A-65B9-487D-A7A6-8AA0FAE3D37F}">
      <dgm:prSet phldrT="[Текст]"/>
      <dgm:spPr>
        <a:ln w="25400" cmpd="sng"/>
      </dgm:spPr>
      <dgm:t>
        <a:bodyPr/>
        <a:lstStyle/>
        <a:p>
          <a:r>
            <a:rPr lang="ru-RU" dirty="0" smtClean="0"/>
            <a:t>Участие в творческих конкурсах разного уровня</a:t>
          </a:r>
          <a:endParaRPr lang="ru-RU" dirty="0"/>
        </a:p>
      </dgm:t>
    </dgm:pt>
    <dgm:pt modelId="{FA1C075C-F02C-45B3-8B1B-C146962507F6}" type="parTrans" cxnId="{DA385437-9488-4AF5-B8E0-48358F618190}">
      <dgm:prSet/>
      <dgm:spPr/>
      <dgm:t>
        <a:bodyPr/>
        <a:lstStyle/>
        <a:p>
          <a:endParaRPr lang="ru-RU"/>
        </a:p>
      </dgm:t>
    </dgm:pt>
    <dgm:pt modelId="{E31281A7-46FB-4A94-A068-8491BE95FF84}" type="sibTrans" cxnId="{DA385437-9488-4AF5-B8E0-48358F618190}">
      <dgm:prSet/>
      <dgm:spPr/>
      <dgm:t>
        <a:bodyPr/>
        <a:lstStyle/>
        <a:p>
          <a:endParaRPr lang="ru-RU"/>
        </a:p>
      </dgm:t>
    </dgm:pt>
    <dgm:pt modelId="{FB45D998-1A03-4A5A-BE1A-40150AE1C4FC}" type="pres">
      <dgm:prSet presAssocID="{6880FAE1-91DA-4D1B-92C3-49814DD158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9D1FD1-2E7C-465E-99FF-E8B41908F059}" type="pres">
      <dgm:prSet presAssocID="{DA87863B-44FF-4E8D-A4E2-4E6CE10BFA26}" presName="linNode" presStyleCnt="0"/>
      <dgm:spPr/>
    </dgm:pt>
    <dgm:pt modelId="{12A218E6-9E53-44E0-89AE-4CE91FC58C6F}" type="pres">
      <dgm:prSet presAssocID="{DA87863B-44FF-4E8D-A4E2-4E6CE10BFA26}" presName="parentShp" presStyleLbl="node1" presStyleIdx="0" presStyleCnt="2" custLinFactNeighborX="-1634" custLinFactNeighborY="16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9638A-2581-48A5-815D-4369B02D7737}" type="pres">
      <dgm:prSet presAssocID="{DA87863B-44FF-4E8D-A4E2-4E6CE10BFA26}" presName="childShp" presStyleLbl="bgAccFollowNode1" presStyleIdx="0" presStyleCnt="2" custScaleY="88592" custLinFactNeighborX="490" custLinFactNeighborY="15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4D1E7-53AA-49C0-8E5D-ACEC7CAD4B43}" type="pres">
      <dgm:prSet presAssocID="{BC8A5BDA-5613-422B-AF28-ED5EFCFCF0B1}" presName="spacing" presStyleCnt="0"/>
      <dgm:spPr/>
    </dgm:pt>
    <dgm:pt modelId="{9913066A-651E-4C07-B9A1-73259144A4DB}" type="pres">
      <dgm:prSet presAssocID="{D1B8C859-060F-4BED-92E3-051035818FC1}" presName="linNode" presStyleCnt="0"/>
      <dgm:spPr/>
    </dgm:pt>
    <dgm:pt modelId="{80C33581-BE8A-4E12-B614-E3DD4E96DD9C}" type="pres">
      <dgm:prSet presAssocID="{D1B8C859-060F-4BED-92E3-051035818FC1}" presName="parentShp" presStyleLbl="node1" presStyleIdx="1" presStyleCnt="2" custLinFactNeighborX="-7106" custLinFactNeighborY="2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3FAF2-DDDB-48B4-819C-B297045F092C}" type="pres">
      <dgm:prSet presAssocID="{D1B8C859-060F-4BED-92E3-051035818FC1}" presName="childShp" presStyleLbl="bgAccFollowNode1" presStyleIdx="1" presStyleCnt="2" custScaleY="205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9AEF9C-BC0B-4F3B-9B49-42B53A13DF14}" srcId="{D1B8C859-060F-4BED-92E3-051035818FC1}" destId="{515A5B88-5655-425F-B05D-87EFC6BC1B67}" srcOrd="2" destOrd="0" parTransId="{7567A55A-5CF3-4C2D-A045-83C2D3A01B6E}" sibTransId="{FFEBF2A7-EDF3-4519-BC50-68B4FD681711}"/>
    <dgm:cxn modelId="{9CFC7EE4-DAC4-4D32-B3AF-47B2CA20BC58}" srcId="{6880FAE1-91DA-4D1B-92C3-49814DD158F1}" destId="{DA87863B-44FF-4E8D-A4E2-4E6CE10BFA26}" srcOrd="0" destOrd="0" parTransId="{FDEAA7B0-4C4F-435F-AFB9-80B2923F9FDE}" sibTransId="{BC8A5BDA-5613-422B-AF28-ED5EFCFCF0B1}"/>
    <dgm:cxn modelId="{4CBB8B24-61A1-4707-91FC-3CBC9E8809E9}" type="presOf" srcId="{515A5B88-5655-425F-B05D-87EFC6BC1B67}" destId="{FB33FAF2-DDDB-48B4-819C-B297045F092C}" srcOrd="0" destOrd="2" presId="urn:microsoft.com/office/officeart/2005/8/layout/vList6"/>
    <dgm:cxn modelId="{DA385437-9488-4AF5-B8E0-48358F618190}" srcId="{D1B8C859-060F-4BED-92E3-051035818FC1}" destId="{93B3900A-65B9-487D-A7A6-8AA0FAE3D37F}" srcOrd="4" destOrd="0" parTransId="{FA1C075C-F02C-45B3-8B1B-C146962507F6}" sibTransId="{E31281A7-46FB-4A94-A068-8491BE95FF84}"/>
    <dgm:cxn modelId="{020409E9-EE15-444C-ACA8-4A465667A234}" type="presOf" srcId="{DA654209-534D-4D21-9C69-4E4F5115C2D0}" destId="{FB33FAF2-DDDB-48B4-819C-B297045F092C}" srcOrd="0" destOrd="3" presId="urn:microsoft.com/office/officeart/2005/8/layout/vList6"/>
    <dgm:cxn modelId="{57FA2F77-BDB7-4735-93BB-B0E88618AFB0}" srcId="{6880FAE1-91DA-4D1B-92C3-49814DD158F1}" destId="{D1B8C859-060F-4BED-92E3-051035818FC1}" srcOrd="1" destOrd="0" parTransId="{2B9A893E-1506-445F-AB13-594358BA7F64}" sibTransId="{3000A8FE-5798-4CB1-AFD4-3C3C0B0E3CD9}"/>
    <dgm:cxn modelId="{1752C706-9DFD-4318-A742-30DD2963EB14}" srcId="{D1B8C859-060F-4BED-92E3-051035818FC1}" destId="{BBD36DD4-1C3F-455E-B217-739B8824A7F8}" srcOrd="1" destOrd="0" parTransId="{A861F4F0-6DE7-41D9-8A95-E2827B96237A}" sibTransId="{CA3848FA-8F3F-4B67-A733-07C2E5283D36}"/>
    <dgm:cxn modelId="{8B39DB35-4C1F-41C2-BEEA-D11E12EBD623}" type="presOf" srcId="{D1B8C859-060F-4BED-92E3-051035818FC1}" destId="{80C33581-BE8A-4E12-B614-E3DD4E96DD9C}" srcOrd="0" destOrd="0" presId="urn:microsoft.com/office/officeart/2005/8/layout/vList6"/>
    <dgm:cxn modelId="{EEE82692-A37D-40D8-AB7C-0A45F14914F4}" type="presOf" srcId="{BD86538F-F8B9-4C14-8F52-6254BD89AE4D}" destId="{3579638A-2581-48A5-815D-4369B02D7737}" srcOrd="0" destOrd="0" presId="urn:microsoft.com/office/officeart/2005/8/layout/vList6"/>
    <dgm:cxn modelId="{11C2A83F-5D4A-4FC0-823A-515292A983A5}" type="presOf" srcId="{6880FAE1-91DA-4D1B-92C3-49814DD158F1}" destId="{FB45D998-1A03-4A5A-BE1A-40150AE1C4FC}" srcOrd="0" destOrd="0" presId="urn:microsoft.com/office/officeart/2005/8/layout/vList6"/>
    <dgm:cxn modelId="{9CE68CA5-8278-4CFC-890F-587541F5F0F5}" type="presOf" srcId="{BBD36DD4-1C3F-455E-B217-739B8824A7F8}" destId="{FB33FAF2-DDDB-48B4-819C-B297045F092C}" srcOrd="0" destOrd="1" presId="urn:microsoft.com/office/officeart/2005/8/layout/vList6"/>
    <dgm:cxn modelId="{0DB3E4F3-9D47-4B17-B426-7212CF34D8A0}" srcId="{D1B8C859-060F-4BED-92E3-051035818FC1}" destId="{DA654209-534D-4D21-9C69-4E4F5115C2D0}" srcOrd="3" destOrd="0" parTransId="{DC01C6C5-D3F3-4B65-AF1E-0AFB74927E82}" sibTransId="{B71AEBC5-A334-4D9A-B0CE-0B5B7B659FCA}"/>
    <dgm:cxn modelId="{71FA1DC2-22F3-4E18-A31A-75A42F693F79}" type="presOf" srcId="{3CF398ED-D3F0-4ED9-B4D6-05E7739A14E3}" destId="{FB33FAF2-DDDB-48B4-819C-B297045F092C}" srcOrd="0" destOrd="0" presId="urn:microsoft.com/office/officeart/2005/8/layout/vList6"/>
    <dgm:cxn modelId="{A0B9EF08-8EB6-4AD1-B941-E7773CE93CD9}" type="presOf" srcId="{DA87863B-44FF-4E8D-A4E2-4E6CE10BFA26}" destId="{12A218E6-9E53-44E0-89AE-4CE91FC58C6F}" srcOrd="0" destOrd="0" presId="urn:microsoft.com/office/officeart/2005/8/layout/vList6"/>
    <dgm:cxn modelId="{FEE00FFD-4F16-4233-AE9A-A5A52903DFE4}" type="presOf" srcId="{93B3900A-65B9-487D-A7A6-8AA0FAE3D37F}" destId="{FB33FAF2-DDDB-48B4-819C-B297045F092C}" srcOrd="0" destOrd="4" presId="urn:microsoft.com/office/officeart/2005/8/layout/vList6"/>
    <dgm:cxn modelId="{CA6D24C0-19C4-4B3A-A6D0-61F2B8643D1D}" srcId="{DA87863B-44FF-4E8D-A4E2-4E6CE10BFA26}" destId="{BD86538F-F8B9-4C14-8F52-6254BD89AE4D}" srcOrd="0" destOrd="0" parTransId="{93770D84-6E92-4B9F-A66B-DE29D1AD6D50}" sibTransId="{D3B44B6B-5D97-44EF-9F56-B154AA0F281F}"/>
    <dgm:cxn modelId="{F0069F17-91BF-4CB4-92EA-CCB53EF51C37}" srcId="{D1B8C859-060F-4BED-92E3-051035818FC1}" destId="{3CF398ED-D3F0-4ED9-B4D6-05E7739A14E3}" srcOrd="0" destOrd="0" parTransId="{D0B162BA-C0EF-4506-BBC4-9B779C70A766}" sibTransId="{396AD870-BB9C-4AF5-AD3F-D1A347D8F9BB}"/>
    <dgm:cxn modelId="{49A68DF0-3B8B-4211-9F77-B0FC7B9B9938}" type="presParOf" srcId="{FB45D998-1A03-4A5A-BE1A-40150AE1C4FC}" destId="{ED9D1FD1-2E7C-465E-99FF-E8B41908F059}" srcOrd="0" destOrd="0" presId="urn:microsoft.com/office/officeart/2005/8/layout/vList6"/>
    <dgm:cxn modelId="{282A765C-9D16-4842-B399-83BF0254003A}" type="presParOf" srcId="{ED9D1FD1-2E7C-465E-99FF-E8B41908F059}" destId="{12A218E6-9E53-44E0-89AE-4CE91FC58C6F}" srcOrd="0" destOrd="0" presId="urn:microsoft.com/office/officeart/2005/8/layout/vList6"/>
    <dgm:cxn modelId="{29E7E110-3123-4B17-BC89-484E396DAF3B}" type="presParOf" srcId="{ED9D1FD1-2E7C-465E-99FF-E8B41908F059}" destId="{3579638A-2581-48A5-815D-4369B02D7737}" srcOrd="1" destOrd="0" presId="urn:microsoft.com/office/officeart/2005/8/layout/vList6"/>
    <dgm:cxn modelId="{C407887F-8365-44AB-8C75-947DA80C7256}" type="presParOf" srcId="{FB45D998-1A03-4A5A-BE1A-40150AE1C4FC}" destId="{03E4D1E7-53AA-49C0-8E5D-ACEC7CAD4B43}" srcOrd="1" destOrd="0" presId="urn:microsoft.com/office/officeart/2005/8/layout/vList6"/>
    <dgm:cxn modelId="{8992A6D5-FDFB-4518-821B-D995EB34B963}" type="presParOf" srcId="{FB45D998-1A03-4A5A-BE1A-40150AE1C4FC}" destId="{9913066A-651E-4C07-B9A1-73259144A4DB}" srcOrd="2" destOrd="0" presId="urn:microsoft.com/office/officeart/2005/8/layout/vList6"/>
    <dgm:cxn modelId="{DF1B6540-D4AA-46D5-B962-997FB91F1D1B}" type="presParOf" srcId="{9913066A-651E-4C07-B9A1-73259144A4DB}" destId="{80C33581-BE8A-4E12-B614-E3DD4E96DD9C}" srcOrd="0" destOrd="0" presId="urn:microsoft.com/office/officeart/2005/8/layout/vList6"/>
    <dgm:cxn modelId="{1138011F-6ABD-45F3-8A53-797DAE9D2507}" type="presParOf" srcId="{9913066A-651E-4C07-B9A1-73259144A4DB}" destId="{FB33FAF2-DDDB-48B4-819C-B297045F092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804FA1-A0FD-45F0-A569-09AECA984729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AE837B-C6AE-4BC1-B2CE-01FF3BD4C590}">
      <dgm:prSet phldrT="[Текст]"/>
      <dgm:spPr/>
      <dgm:t>
        <a:bodyPr/>
        <a:lstStyle/>
        <a:p>
          <a:r>
            <a:rPr lang="ru-RU" dirty="0" smtClean="0"/>
            <a:t>Цель </a:t>
          </a:r>
          <a:endParaRPr lang="ru-RU" dirty="0"/>
        </a:p>
      </dgm:t>
    </dgm:pt>
    <dgm:pt modelId="{EA91B264-3FF0-4B8E-A571-A219B1086983}" type="parTrans" cxnId="{5D6C008D-A900-44BD-9DE3-B5554B7A8469}">
      <dgm:prSet/>
      <dgm:spPr/>
      <dgm:t>
        <a:bodyPr/>
        <a:lstStyle/>
        <a:p>
          <a:endParaRPr lang="ru-RU"/>
        </a:p>
      </dgm:t>
    </dgm:pt>
    <dgm:pt modelId="{31ED0605-851C-405E-B9F1-5567E326DAD2}" type="sibTrans" cxnId="{5D6C008D-A900-44BD-9DE3-B5554B7A8469}">
      <dgm:prSet/>
      <dgm:spPr/>
      <dgm:t>
        <a:bodyPr/>
        <a:lstStyle/>
        <a:p>
          <a:endParaRPr lang="ru-RU"/>
        </a:p>
      </dgm:t>
    </dgm:pt>
    <dgm:pt modelId="{DC9067E2-8890-4167-B06A-0DB780AD06B1}">
      <dgm:prSet phldrT="[Текст]" custT="1"/>
      <dgm:spPr/>
      <dgm:t>
        <a:bodyPr/>
        <a:lstStyle/>
        <a:p>
          <a:r>
            <a:rPr lang="ru-RU" sz="1600" dirty="0" smtClean="0"/>
            <a:t>Выявление одаренных</a:t>
          </a:r>
          <a:endParaRPr lang="ru-RU" sz="1600" dirty="0"/>
        </a:p>
      </dgm:t>
    </dgm:pt>
    <dgm:pt modelId="{458E70FC-1726-409A-BE08-C2CC858D898F}" type="parTrans" cxnId="{3C31A813-8DA4-437C-9DE8-507103665AC4}">
      <dgm:prSet/>
      <dgm:spPr/>
      <dgm:t>
        <a:bodyPr/>
        <a:lstStyle/>
        <a:p>
          <a:endParaRPr lang="ru-RU"/>
        </a:p>
      </dgm:t>
    </dgm:pt>
    <dgm:pt modelId="{22710AA3-598F-441A-A2E2-6343E7A52BE0}" type="sibTrans" cxnId="{3C31A813-8DA4-437C-9DE8-507103665AC4}">
      <dgm:prSet/>
      <dgm:spPr/>
      <dgm:t>
        <a:bodyPr/>
        <a:lstStyle/>
        <a:p>
          <a:endParaRPr lang="ru-RU"/>
        </a:p>
      </dgm:t>
    </dgm:pt>
    <dgm:pt modelId="{40E86006-6222-4514-AA98-30FCD3A8D909}">
      <dgm:prSet phldrT="[Текст]" custT="1"/>
      <dgm:spPr/>
      <dgm:t>
        <a:bodyPr/>
        <a:lstStyle/>
        <a:p>
          <a:r>
            <a:rPr lang="ru-RU" sz="1600" dirty="0" smtClean="0"/>
            <a:t>Создание условий для оптимального развития одаренных</a:t>
          </a:r>
          <a:endParaRPr lang="ru-RU" sz="1600" dirty="0"/>
        </a:p>
      </dgm:t>
    </dgm:pt>
    <dgm:pt modelId="{00D4B953-E160-4E68-BE08-C26B247A61BB}" type="parTrans" cxnId="{853E325A-6DDC-4042-95E6-3788FC67FA0A}">
      <dgm:prSet/>
      <dgm:spPr/>
      <dgm:t>
        <a:bodyPr/>
        <a:lstStyle/>
        <a:p>
          <a:endParaRPr lang="ru-RU"/>
        </a:p>
      </dgm:t>
    </dgm:pt>
    <dgm:pt modelId="{06F10E3C-FF3E-4063-BE7E-534143D1CBF8}" type="sibTrans" cxnId="{853E325A-6DDC-4042-95E6-3788FC67FA0A}">
      <dgm:prSet/>
      <dgm:spPr/>
      <dgm:t>
        <a:bodyPr/>
        <a:lstStyle/>
        <a:p>
          <a:endParaRPr lang="ru-RU"/>
        </a:p>
      </dgm:t>
    </dgm:pt>
    <dgm:pt modelId="{9137A496-1657-44E4-B99E-9F6B46DD0B98}">
      <dgm:prSet phldrT="[Текст]"/>
      <dgm:spPr/>
      <dgm:t>
        <a:bodyPr/>
        <a:lstStyle/>
        <a:p>
          <a:r>
            <a:rPr lang="ru-RU" i="1" dirty="0" smtClean="0"/>
            <a:t>Задачи</a:t>
          </a:r>
          <a:endParaRPr lang="ru-RU" i="1" dirty="0"/>
        </a:p>
      </dgm:t>
    </dgm:pt>
    <dgm:pt modelId="{C8DF61A0-7034-482E-9B85-06056B178D1F}" type="parTrans" cxnId="{91D5E860-87EC-46C7-8B0C-FBCF6B5E7DC3}">
      <dgm:prSet/>
      <dgm:spPr/>
      <dgm:t>
        <a:bodyPr/>
        <a:lstStyle/>
        <a:p>
          <a:endParaRPr lang="ru-RU"/>
        </a:p>
      </dgm:t>
    </dgm:pt>
    <dgm:pt modelId="{52894068-43B5-4A11-9ED5-DDEE3E38B2BB}" type="sibTrans" cxnId="{91D5E860-87EC-46C7-8B0C-FBCF6B5E7DC3}">
      <dgm:prSet/>
      <dgm:spPr/>
      <dgm:t>
        <a:bodyPr/>
        <a:lstStyle/>
        <a:p>
          <a:endParaRPr lang="ru-RU"/>
        </a:p>
      </dgm:t>
    </dgm:pt>
    <dgm:pt modelId="{2AF54F8E-7FCB-4D08-9C35-14512CB5ABA3}">
      <dgm:prSet phldrT="[Текст]" custT="1"/>
      <dgm:spPr/>
      <dgm:t>
        <a:bodyPr/>
        <a:lstStyle/>
        <a:p>
          <a:r>
            <a:rPr lang="ru-RU" sz="1600" dirty="0" smtClean="0"/>
            <a:t>Развитие целостной картины мира</a:t>
          </a:r>
          <a:endParaRPr lang="ru-RU" sz="1600" dirty="0"/>
        </a:p>
      </dgm:t>
    </dgm:pt>
    <dgm:pt modelId="{F3ADBD4C-8732-471B-96FD-E548B5819C07}" type="parTrans" cxnId="{D6DFA5EC-8F8B-4942-B74B-B60F3EEE3AFC}">
      <dgm:prSet/>
      <dgm:spPr/>
      <dgm:t>
        <a:bodyPr/>
        <a:lstStyle/>
        <a:p>
          <a:endParaRPr lang="ru-RU"/>
        </a:p>
      </dgm:t>
    </dgm:pt>
    <dgm:pt modelId="{023BCFFB-3F3D-4B64-ABB1-4DAACAA6C492}" type="sibTrans" cxnId="{D6DFA5EC-8F8B-4942-B74B-B60F3EEE3AFC}">
      <dgm:prSet/>
      <dgm:spPr/>
      <dgm:t>
        <a:bodyPr/>
        <a:lstStyle/>
        <a:p>
          <a:endParaRPr lang="ru-RU"/>
        </a:p>
      </dgm:t>
    </dgm:pt>
    <dgm:pt modelId="{4AC70F9E-989E-4426-AAB9-D7B5229B0487}">
      <dgm:prSet phldrT="[Текст]" custT="1"/>
      <dgm:spPr/>
      <dgm:t>
        <a:bodyPr/>
        <a:lstStyle/>
        <a:p>
          <a:r>
            <a:rPr lang="ru-RU" sz="1600" dirty="0" smtClean="0"/>
            <a:t>Развитие творческого критического и абстрактно-логического мышления, способности к решению проблем</a:t>
          </a:r>
          <a:endParaRPr lang="ru-RU" sz="1600" dirty="0"/>
        </a:p>
      </dgm:t>
    </dgm:pt>
    <dgm:pt modelId="{81A95F50-5E18-48E3-9431-1207C94FF242}" type="parTrans" cxnId="{6FD317B1-D694-4666-8911-1758BBE152BC}">
      <dgm:prSet/>
      <dgm:spPr/>
      <dgm:t>
        <a:bodyPr/>
        <a:lstStyle/>
        <a:p>
          <a:endParaRPr lang="ru-RU"/>
        </a:p>
      </dgm:t>
    </dgm:pt>
    <dgm:pt modelId="{84E2CB8B-94F8-4C80-B7F6-229A31DDCB5F}" type="sibTrans" cxnId="{6FD317B1-D694-4666-8911-1758BBE152BC}">
      <dgm:prSet/>
      <dgm:spPr/>
      <dgm:t>
        <a:bodyPr/>
        <a:lstStyle/>
        <a:p>
          <a:endParaRPr lang="ru-RU"/>
        </a:p>
      </dgm:t>
    </dgm:pt>
    <dgm:pt modelId="{201FDEEC-64F2-454C-847C-245262A52971}">
      <dgm:prSet phldrT="[Текст]" phldr="1"/>
      <dgm:spPr/>
      <dgm:t>
        <a:bodyPr/>
        <a:lstStyle/>
        <a:p>
          <a:endParaRPr lang="ru-RU" dirty="0"/>
        </a:p>
      </dgm:t>
    </dgm:pt>
    <dgm:pt modelId="{6030451C-47B2-4D4F-BCCD-4C78FED58B9A}" type="parTrans" cxnId="{DBBA6CB3-94C8-430E-8064-6A68BAA94611}">
      <dgm:prSet/>
      <dgm:spPr/>
      <dgm:t>
        <a:bodyPr/>
        <a:lstStyle/>
        <a:p>
          <a:endParaRPr lang="ru-RU"/>
        </a:p>
      </dgm:t>
    </dgm:pt>
    <dgm:pt modelId="{747C280A-06F0-4BED-A0B6-63DB29A0980E}" type="sibTrans" cxnId="{DBBA6CB3-94C8-430E-8064-6A68BAA94611}">
      <dgm:prSet/>
      <dgm:spPr/>
      <dgm:t>
        <a:bodyPr/>
        <a:lstStyle/>
        <a:p>
          <a:endParaRPr lang="ru-RU"/>
        </a:p>
      </dgm:t>
    </dgm:pt>
    <dgm:pt modelId="{6F35D80D-20D3-4132-B781-640DFE512749}">
      <dgm:prSet phldrT="[Текст]"/>
      <dgm:spPr/>
      <dgm:t>
        <a:bodyPr/>
        <a:lstStyle/>
        <a:p>
          <a:r>
            <a:rPr lang="ru-RU" dirty="0" smtClean="0"/>
            <a:t>Развитие способностей к самостоятельному обучению и исследовательской  работе</a:t>
          </a:r>
          <a:endParaRPr lang="ru-RU" dirty="0"/>
        </a:p>
      </dgm:t>
    </dgm:pt>
    <dgm:pt modelId="{94260810-95A6-45E1-A802-A1C40678B7EF}" type="parTrans" cxnId="{BBD8203A-B37A-47FB-A229-516C7BAABA36}">
      <dgm:prSet/>
      <dgm:spPr/>
      <dgm:t>
        <a:bodyPr/>
        <a:lstStyle/>
        <a:p>
          <a:endParaRPr lang="ru-RU"/>
        </a:p>
      </dgm:t>
    </dgm:pt>
    <dgm:pt modelId="{B1E57ED9-20B1-4E3D-938F-A8DBE7520B23}" type="sibTrans" cxnId="{BBD8203A-B37A-47FB-A229-516C7BAABA36}">
      <dgm:prSet/>
      <dgm:spPr/>
      <dgm:t>
        <a:bodyPr/>
        <a:lstStyle/>
        <a:p>
          <a:endParaRPr lang="ru-RU"/>
        </a:p>
      </dgm:t>
    </dgm:pt>
    <dgm:pt modelId="{685982E2-DA15-4F7A-B429-10F51EBBD022}">
      <dgm:prSet phldrT="[Текст]"/>
      <dgm:spPr/>
      <dgm:t>
        <a:bodyPr/>
        <a:lstStyle/>
        <a:p>
          <a:r>
            <a:rPr lang="ru-RU" dirty="0" smtClean="0"/>
            <a:t>Развитие способностей к самопознанию и самопониманию, формирование положительной «Я- концепции»</a:t>
          </a:r>
          <a:endParaRPr lang="ru-RU" dirty="0"/>
        </a:p>
      </dgm:t>
    </dgm:pt>
    <dgm:pt modelId="{BBBD6E5B-F7BA-4FC8-8F4E-302F615510F6}" type="parTrans" cxnId="{3120C096-EBC1-4063-B537-843854E5033A}">
      <dgm:prSet/>
      <dgm:spPr/>
      <dgm:t>
        <a:bodyPr/>
        <a:lstStyle/>
        <a:p>
          <a:endParaRPr lang="ru-RU"/>
        </a:p>
      </dgm:t>
    </dgm:pt>
    <dgm:pt modelId="{725B0112-E63E-495B-93F5-64DED2814893}" type="sibTrans" cxnId="{3120C096-EBC1-4063-B537-843854E5033A}">
      <dgm:prSet/>
      <dgm:spPr/>
      <dgm:t>
        <a:bodyPr/>
        <a:lstStyle/>
        <a:p>
          <a:endParaRPr lang="ru-RU"/>
        </a:p>
      </dgm:t>
    </dgm:pt>
    <dgm:pt modelId="{09A6AE93-2D7F-47E8-B797-A3AC944477F0}" type="pres">
      <dgm:prSet presAssocID="{AD804FA1-A0FD-45F0-A569-09AECA98472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3E986-19AF-43E9-B461-4DADFBF12F5F}" type="pres">
      <dgm:prSet presAssocID="{F8AE837B-C6AE-4BC1-B2CE-01FF3BD4C590}" presName="circle1" presStyleLbl="node1" presStyleIdx="0" presStyleCnt="3"/>
      <dgm:spPr/>
    </dgm:pt>
    <dgm:pt modelId="{6297BC7E-054A-4E7C-8D12-E347FCA02BF9}" type="pres">
      <dgm:prSet presAssocID="{F8AE837B-C6AE-4BC1-B2CE-01FF3BD4C590}" presName="space" presStyleCnt="0"/>
      <dgm:spPr/>
    </dgm:pt>
    <dgm:pt modelId="{536BA51C-01C6-4CDE-A064-514BCA550E58}" type="pres">
      <dgm:prSet presAssocID="{F8AE837B-C6AE-4BC1-B2CE-01FF3BD4C590}" presName="rect1" presStyleLbl="alignAcc1" presStyleIdx="0" presStyleCnt="3" custLinFactNeighborX="-29870" custLinFactNeighborY="-1515"/>
      <dgm:spPr/>
      <dgm:t>
        <a:bodyPr/>
        <a:lstStyle/>
        <a:p>
          <a:endParaRPr lang="ru-RU"/>
        </a:p>
      </dgm:t>
    </dgm:pt>
    <dgm:pt modelId="{1DAF3321-C164-4029-B5DA-FF8611B4A682}" type="pres">
      <dgm:prSet presAssocID="{9137A496-1657-44E4-B99E-9F6B46DD0B98}" presName="vertSpace2" presStyleLbl="node1" presStyleIdx="0" presStyleCnt="3"/>
      <dgm:spPr/>
    </dgm:pt>
    <dgm:pt modelId="{3C119A00-AF6D-4805-B23E-4A822EC29416}" type="pres">
      <dgm:prSet presAssocID="{9137A496-1657-44E4-B99E-9F6B46DD0B98}" presName="circle2" presStyleLbl="node1" presStyleIdx="1" presStyleCnt="3"/>
      <dgm:spPr/>
    </dgm:pt>
    <dgm:pt modelId="{CDD6F216-A7EB-4780-8EAB-2B59717BDD2D}" type="pres">
      <dgm:prSet presAssocID="{9137A496-1657-44E4-B99E-9F6B46DD0B98}" presName="rect2" presStyleLbl="alignAcc1" presStyleIdx="1" presStyleCnt="3" custLinFactNeighborX="-16883" custLinFactNeighborY="-11189"/>
      <dgm:spPr/>
      <dgm:t>
        <a:bodyPr/>
        <a:lstStyle/>
        <a:p>
          <a:endParaRPr lang="ru-RU"/>
        </a:p>
      </dgm:t>
    </dgm:pt>
    <dgm:pt modelId="{5B86F998-3195-4C69-B1B9-5A473253FE91}" type="pres">
      <dgm:prSet presAssocID="{201FDEEC-64F2-454C-847C-245262A52971}" presName="vertSpace3" presStyleLbl="node1" presStyleIdx="1" presStyleCnt="3"/>
      <dgm:spPr/>
    </dgm:pt>
    <dgm:pt modelId="{80475D17-CFEE-49F1-BB21-8CA2C001FCE3}" type="pres">
      <dgm:prSet presAssocID="{201FDEEC-64F2-454C-847C-245262A52971}" presName="circle3" presStyleLbl="node1" presStyleIdx="2" presStyleCnt="3"/>
      <dgm:spPr/>
    </dgm:pt>
    <dgm:pt modelId="{34370C6B-3C45-4C22-BFC5-B070113D3FA9}" type="pres">
      <dgm:prSet presAssocID="{201FDEEC-64F2-454C-847C-245262A52971}" presName="rect3" presStyleLbl="alignAcc1" presStyleIdx="2" presStyleCnt="3" custLinFactNeighborX="-6494" custLinFactNeighborY="17172"/>
      <dgm:spPr/>
      <dgm:t>
        <a:bodyPr/>
        <a:lstStyle/>
        <a:p>
          <a:endParaRPr lang="ru-RU"/>
        </a:p>
      </dgm:t>
    </dgm:pt>
    <dgm:pt modelId="{76BC15DD-207E-406B-B8CF-C0E93E594BDF}" type="pres">
      <dgm:prSet presAssocID="{F8AE837B-C6AE-4BC1-B2CE-01FF3BD4C590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FEC8B-9E38-47A5-AFC3-7A6BB84CE15A}" type="pres">
      <dgm:prSet presAssocID="{F8AE837B-C6AE-4BC1-B2CE-01FF3BD4C590}" presName="rect1ChTx" presStyleLbl="alignAcc1" presStyleIdx="2" presStyleCnt="3" custScaleX="154545" custLinFactNeighborX="-35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07E4C-F220-4BC3-82DF-B8C3D0B448A3}" type="pres">
      <dgm:prSet presAssocID="{9137A496-1657-44E4-B99E-9F6B46DD0B9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884EB-0662-4EF3-B438-3ABFEDB71DA5}" type="pres">
      <dgm:prSet presAssocID="{9137A496-1657-44E4-B99E-9F6B46DD0B98}" presName="rect2ChTx" presStyleLbl="alignAcc1" presStyleIdx="2" presStyleCnt="3" custScaleX="149351" custScaleY="162626" custLinFactNeighborX="-12338" custLinFactNeighborY="7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586D4-170D-44D2-B1C7-07E433DA76BD}" type="pres">
      <dgm:prSet presAssocID="{201FDEEC-64F2-454C-847C-245262A5297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BA754-F145-4923-9E28-F1DDECE5561A}" type="pres">
      <dgm:prSet presAssocID="{201FDEEC-64F2-454C-847C-245262A52971}" presName="rect3ChTx" presStyleLbl="alignAcc1" presStyleIdx="2" presStyleCnt="3" custScaleX="137663" custLinFactNeighborX="-15584" custLinFactNeighborY="2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C4374D-60E5-4299-8CCB-07DE4FDB3BD0}" type="presOf" srcId="{40E86006-6222-4514-AA98-30FCD3A8D909}" destId="{6A1FEC8B-9E38-47A5-AFC3-7A6BB84CE15A}" srcOrd="0" destOrd="1" presId="urn:microsoft.com/office/officeart/2005/8/layout/target3"/>
    <dgm:cxn modelId="{91D5E860-87EC-46C7-8B0C-FBCF6B5E7DC3}" srcId="{AD804FA1-A0FD-45F0-A569-09AECA984729}" destId="{9137A496-1657-44E4-B99E-9F6B46DD0B98}" srcOrd="1" destOrd="0" parTransId="{C8DF61A0-7034-482E-9B85-06056B178D1F}" sibTransId="{52894068-43B5-4A11-9ED5-DDEE3E38B2BB}"/>
    <dgm:cxn modelId="{BBD8203A-B37A-47FB-A229-516C7BAABA36}" srcId="{201FDEEC-64F2-454C-847C-245262A52971}" destId="{6F35D80D-20D3-4132-B781-640DFE512749}" srcOrd="0" destOrd="0" parTransId="{94260810-95A6-45E1-A802-A1C40678B7EF}" sibTransId="{B1E57ED9-20B1-4E3D-938F-A8DBE7520B23}"/>
    <dgm:cxn modelId="{5D6C008D-A900-44BD-9DE3-B5554B7A8469}" srcId="{AD804FA1-A0FD-45F0-A569-09AECA984729}" destId="{F8AE837B-C6AE-4BC1-B2CE-01FF3BD4C590}" srcOrd="0" destOrd="0" parTransId="{EA91B264-3FF0-4B8E-A571-A219B1086983}" sibTransId="{31ED0605-851C-405E-B9F1-5567E326DAD2}"/>
    <dgm:cxn modelId="{FDC93586-DFCF-4C44-A615-435CEA709A63}" type="presOf" srcId="{201FDEEC-64F2-454C-847C-245262A52971}" destId="{51C586D4-170D-44D2-B1C7-07E433DA76BD}" srcOrd="1" destOrd="0" presId="urn:microsoft.com/office/officeart/2005/8/layout/target3"/>
    <dgm:cxn modelId="{EF203B8F-D397-429D-A053-CDC26E90A02E}" type="presOf" srcId="{9137A496-1657-44E4-B99E-9F6B46DD0B98}" destId="{E2A07E4C-F220-4BC3-82DF-B8C3D0B448A3}" srcOrd="1" destOrd="0" presId="urn:microsoft.com/office/officeart/2005/8/layout/target3"/>
    <dgm:cxn modelId="{74A3EC75-B158-4487-8156-D96B7D1D8B24}" type="presOf" srcId="{DC9067E2-8890-4167-B06A-0DB780AD06B1}" destId="{6A1FEC8B-9E38-47A5-AFC3-7A6BB84CE15A}" srcOrd="0" destOrd="0" presId="urn:microsoft.com/office/officeart/2005/8/layout/target3"/>
    <dgm:cxn modelId="{3C31A813-8DA4-437C-9DE8-507103665AC4}" srcId="{F8AE837B-C6AE-4BC1-B2CE-01FF3BD4C590}" destId="{DC9067E2-8890-4167-B06A-0DB780AD06B1}" srcOrd="0" destOrd="0" parTransId="{458E70FC-1726-409A-BE08-C2CC858D898F}" sibTransId="{22710AA3-598F-441A-A2E2-6343E7A52BE0}"/>
    <dgm:cxn modelId="{D6DFA5EC-8F8B-4942-B74B-B60F3EEE3AFC}" srcId="{9137A496-1657-44E4-B99E-9F6B46DD0B98}" destId="{2AF54F8E-7FCB-4D08-9C35-14512CB5ABA3}" srcOrd="0" destOrd="0" parTransId="{F3ADBD4C-8732-471B-96FD-E548B5819C07}" sibTransId="{023BCFFB-3F3D-4B64-ABB1-4DAACAA6C492}"/>
    <dgm:cxn modelId="{D02AF502-D1E2-44A9-93C3-27E25A9B9033}" type="presOf" srcId="{F8AE837B-C6AE-4BC1-B2CE-01FF3BD4C590}" destId="{76BC15DD-207E-406B-B8CF-C0E93E594BDF}" srcOrd="1" destOrd="0" presId="urn:microsoft.com/office/officeart/2005/8/layout/target3"/>
    <dgm:cxn modelId="{D51A40B3-140F-4DDF-9693-6213A5DB179E}" type="presOf" srcId="{2AF54F8E-7FCB-4D08-9C35-14512CB5ABA3}" destId="{675884EB-0662-4EF3-B438-3ABFEDB71DA5}" srcOrd="0" destOrd="0" presId="urn:microsoft.com/office/officeart/2005/8/layout/target3"/>
    <dgm:cxn modelId="{853E325A-6DDC-4042-95E6-3788FC67FA0A}" srcId="{F8AE837B-C6AE-4BC1-B2CE-01FF3BD4C590}" destId="{40E86006-6222-4514-AA98-30FCD3A8D909}" srcOrd="1" destOrd="0" parTransId="{00D4B953-E160-4E68-BE08-C26B247A61BB}" sibTransId="{06F10E3C-FF3E-4063-BE7E-534143D1CBF8}"/>
    <dgm:cxn modelId="{471B51D5-86A9-4765-9B7C-D15B1133D6A4}" type="presOf" srcId="{4AC70F9E-989E-4426-AAB9-D7B5229B0487}" destId="{675884EB-0662-4EF3-B438-3ABFEDB71DA5}" srcOrd="0" destOrd="1" presId="urn:microsoft.com/office/officeart/2005/8/layout/target3"/>
    <dgm:cxn modelId="{7BCE737C-9022-4071-A247-C06828897AF2}" type="presOf" srcId="{685982E2-DA15-4F7A-B429-10F51EBBD022}" destId="{841BA754-F145-4923-9E28-F1DDECE5561A}" srcOrd="0" destOrd="1" presId="urn:microsoft.com/office/officeart/2005/8/layout/target3"/>
    <dgm:cxn modelId="{F782E8E2-C8DE-4D24-B711-F0E2F0D5CC56}" type="presOf" srcId="{6F35D80D-20D3-4132-B781-640DFE512749}" destId="{841BA754-F145-4923-9E28-F1DDECE5561A}" srcOrd="0" destOrd="0" presId="urn:microsoft.com/office/officeart/2005/8/layout/target3"/>
    <dgm:cxn modelId="{FA711D3A-E02A-4B45-A258-675A757A515A}" type="presOf" srcId="{201FDEEC-64F2-454C-847C-245262A52971}" destId="{34370C6B-3C45-4C22-BFC5-B070113D3FA9}" srcOrd="0" destOrd="0" presId="urn:microsoft.com/office/officeart/2005/8/layout/target3"/>
    <dgm:cxn modelId="{3120C096-EBC1-4063-B537-843854E5033A}" srcId="{201FDEEC-64F2-454C-847C-245262A52971}" destId="{685982E2-DA15-4F7A-B429-10F51EBBD022}" srcOrd="1" destOrd="0" parTransId="{BBBD6E5B-F7BA-4FC8-8F4E-302F615510F6}" sibTransId="{725B0112-E63E-495B-93F5-64DED2814893}"/>
    <dgm:cxn modelId="{351A8E4F-F095-4A27-9010-10E32B256743}" type="presOf" srcId="{9137A496-1657-44E4-B99E-9F6B46DD0B98}" destId="{CDD6F216-A7EB-4780-8EAB-2B59717BDD2D}" srcOrd="0" destOrd="0" presId="urn:microsoft.com/office/officeart/2005/8/layout/target3"/>
    <dgm:cxn modelId="{750E2695-FE4C-40A5-812F-A88C4A3267E1}" type="presOf" srcId="{F8AE837B-C6AE-4BC1-B2CE-01FF3BD4C590}" destId="{536BA51C-01C6-4CDE-A064-514BCA550E58}" srcOrd="0" destOrd="0" presId="urn:microsoft.com/office/officeart/2005/8/layout/target3"/>
    <dgm:cxn modelId="{DBBA6CB3-94C8-430E-8064-6A68BAA94611}" srcId="{AD804FA1-A0FD-45F0-A569-09AECA984729}" destId="{201FDEEC-64F2-454C-847C-245262A52971}" srcOrd="2" destOrd="0" parTransId="{6030451C-47B2-4D4F-BCCD-4C78FED58B9A}" sibTransId="{747C280A-06F0-4BED-A0B6-63DB29A0980E}"/>
    <dgm:cxn modelId="{6FD317B1-D694-4666-8911-1758BBE152BC}" srcId="{9137A496-1657-44E4-B99E-9F6B46DD0B98}" destId="{4AC70F9E-989E-4426-AAB9-D7B5229B0487}" srcOrd="1" destOrd="0" parTransId="{81A95F50-5E18-48E3-9431-1207C94FF242}" sibTransId="{84E2CB8B-94F8-4C80-B7F6-229A31DDCB5F}"/>
    <dgm:cxn modelId="{63840CB6-2071-4644-879E-944A1EE0426B}" type="presOf" srcId="{AD804FA1-A0FD-45F0-A569-09AECA984729}" destId="{09A6AE93-2D7F-47E8-B797-A3AC944477F0}" srcOrd="0" destOrd="0" presId="urn:microsoft.com/office/officeart/2005/8/layout/target3"/>
    <dgm:cxn modelId="{D661EA56-0012-4496-A684-DC67D2452D98}" type="presParOf" srcId="{09A6AE93-2D7F-47E8-B797-A3AC944477F0}" destId="{7EF3E986-19AF-43E9-B461-4DADFBF12F5F}" srcOrd="0" destOrd="0" presId="urn:microsoft.com/office/officeart/2005/8/layout/target3"/>
    <dgm:cxn modelId="{38491A5D-9175-4513-96B4-510EA65BC1C0}" type="presParOf" srcId="{09A6AE93-2D7F-47E8-B797-A3AC944477F0}" destId="{6297BC7E-054A-4E7C-8D12-E347FCA02BF9}" srcOrd="1" destOrd="0" presId="urn:microsoft.com/office/officeart/2005/8/layout/target3"/>
    <dgm:cxn modelId="{89329354-4820-49CD-981E-53612677DF31}" type="presParOf" srcId="{09A6AE93-2D7F-47E8-B797-A3AC944477F0}" destId="{536BA51C-01C6-4CDE-A064-514BCA550E58}" srcOrd="2" destOrd="0" presId="urn:microsoft.com/office/officeart/2005/8/layout/target3"/>
    <dgm:cxn modelId="{CC32FFC7-BFC7-4798-920B-B7B6B67BE667}" type="presParOf" srcId="{09A6AE93-2D7F-47E8-B797-A3AC944477F0}" destId="{1DAF3321-C164-4029-B5DA-FF8611B4A682}" srcOrd="3" destOrd="0" presId="urn:microsoft.com/office/officeart/2005/8/layout/target3"/>
    <dgm:cxn modelId="{D650326A-4B7E-43BA-9519-6432CF1E4A50}" type="presParOf" srcId="{09A6AE93-2D7F-47E8-B797-A3AC944477F0}" destId="{3C119A00-AF6D-4805-B23E-4A822EC29416}" srcOrd="4" destOrd="0" presId="urn:microsoft.com/office/officeart/2005/8/layout/target3"/>
    <dgm:cxn modelId="{8870CB4C-E58D-4C02-AD8C-671D3C094A26}" type="presParOf" srcId="{09A6AE93-2D7F-47E8-B797-A3AC944477F0}" destId="{CDD6F216-A7EB-4780-8EAB-2B59717BDD2D}" srcOrd="5" destOrd="0" presId="urn:microsoft.com/office/officeart/2005/8/layout/target3"/>
    <dgm:cxn modelId="{19A56E6B-0BC8-4F38-83EC-197B3F7AB467}" type="presParOf" srcId="{09A6AE93-2D7F-47E8-B797-A3AC944477F0}" destId="{5B86F998-3195-4C69-B1B9-5A473253FE91}" srcOrd="6" destOrd="0" presId="urn:microsoft.com/office/officeart/2005/8/layout/target3"/>
    <dgm:cxn modelId="{CEEEFD00-579B-4D2D-BCF9-9B470E838DB6}" type="presParOf" srcId="{09A6AE93-2D7F-47E8-B797-A3AC944477F0}" destId="{80475D17-CFEE-49F1-BB21-8CA2C001FCE3}" srcOrd="7" destOrd="0" presId="urn:microsoft.com/office/officeart/2005/8/layout/target3"/>
    <dgm:cxn modelId="{FB6C89A4-046B-445B-A4FC-4D20E7427BBB}" type="presParOf" srcId="{09A6AE93-2D7F-47E8-B797-A3AC944477F0}" destId="{34370C6B-3C45-4C22-BFC5-B070113D3FA9}" srcOrd="8" destOrd="0" presId="urn:microsoft.com/office/officeart/2005/8/layout/target3"/>
    <dgm:cxn modelId="{295D5343-1213-4C19-9B17-25576668075A}" type="presParOf" srcId="{09A6AE93-2D7F-47E8-B797-A3AC944477F0}" destId="{76BC15DD-207E-406B-B8CF-C0E93E594BDF}" srcOrd="9" destOrd="0" presId="urn:microsoft.com/office/officeart/2005/8/layout/target3"/>
    <dgm:cxn modelId="{5400356A-7275-48F6-902F-E7DD1E20E288}" type="presParOf" srcId="{09A6AE93-2D7F-47E8-B797-A3AC944477F0}" destId="{6A1FEC8B-9E38-47A5-AFC3-7A6BB84CE15A}" srcOrd="10" destOrd="0" presId="urn:microsoft.com/office/officeart/2005/8/layout/target3"/>
    <dgm:cxn modelId="{0E2BC0E4-767D-4838-BF28-49F1920457BD}" type="presParOf" srcId="{09A6AE93-2D7F-47E8-B797-A3AC944477F0}" destId="{E2A07E4C-F220-4BC3-82DF-B8C3D0B448A3}" srcOrd="11" destOrd="0" presId="urn:microsoft.com/office/officeart/2005/8/layout/target3"/>
    <dgm:cxn modelId="{880FD43E-AEAE-4251-9BF7-9E218C640736}" type="presParOf" srcId="{09A6AE93-2D7F-47E8-B797-A3AC944477F0}" destId="{675884EB-0662-4EF3-B438-3ABFEDB71DA5}" srcOrd="12" destOrd="0" presId="urn:microsoft.com/office/officeart/2005/8/layout/target3"/>
    <dgm:cxn modelId="{25AED085-3131-48DF-9178-FA531AB56E4D}" type="presParOf" srcId="{09A6AE93-2D7F-47E8-B797-A3AC944477F0}" destId="{51C586D4-170D-44D2-B1C7-07E433DA76BD}" srcOrd="13" destOrd="0" presId="urn:microsoft.com/office/officeart/2005/8/layout/target3"/>
    <dgm:cxn modelId="{700199BC-7DC7-4897-B591-1C334E6C5F4A}" type="presParOf" srcId="{09A6AE93-2D7F-47E8-B797-A3AC944477F0}" destId="{841BA754-F145-4923-9E28-F1DDECE5561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C5A296-F0DA-4177-B9DB-1FC247BDCA1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A54939-ED67-4348-AD21-60130FACBA2A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 должен быть</a:t>
          </a:r>
          <a:r>
            <a:rPr lang="ru-RU" sz="2800" dirty="0" smtClean="0"/>
            <a:t>:</a:t>
          </a:r>
          <a:endParaRPr lang="ru-RU" sz="2800" dirty="0"/>
        </a:p>
      </dgm:t>
    </dgm:pt>
    <dgm:pt modelId="{BEFCE24B-A439-47AF-A00B-AB8D3A853E14}" type="parTrans" cxnId="{4935AFBF-8111-4E44-90A5-D1251A1C4CBD}">
      <dgm:prSet/>
      <dgm:spPr/>
      <dgm:t>
        <a:bodyPr/>
        <a:lstStyle/>
        <a:p>
          <a:endParaRPr lang="ru-RU"/>
        </a:p>
      </dgm:t>
    </dgm:pt>
    <dgm:pt modelId="{AA40C166-095A-46BE-A842-A06E29492E7E}" type="sibTrans" cxnId="{4935AFBF-8111-4E44-90A5-D1251A1C4CBD}">
      <dgm:prSet/>
      <dgm:spPr/>
      <dgm:t>
        <a:bodyPr/>
        <a:lstStyle/>
        <a:p>
          <a:endParaRPr lang="ru-RU"/>
        </a:p>
      </dgm:t>
    </dgm:pt>
    <dgm:pt modelId="{9B9775F8-306D-4E6C-AC11-C15F89D59FFE}">
      <dgm:prSet phldrT="[Текст]" custT="1"/>
      <dgm:spPr/>
      <dgm:t>
        <a:bodyPr/>
        <a:lstStyle/>
        <a:p>
          <a:r>
            <a:rPr lang="ru-RU" sz="1300" dirty="0" smtClean="0"/>
            <a:t>Талантливым, способным к экспериментальной и творческой деятельности</a:t>
          </a:r>
          <a:endParaRPr lang="ru-RU" sz="1300" dirty="0"/>
        </a:p>
      </dgm:t>
    </dgm:pt>
    <dgm:pt modelId="{8ADB0EF1-44E0-4F81-987C-0AA3C7B88F9F}" type="parTrans" cxnId="{47CD9110-9C72-4DD9-8A66-2977C9FDAF8A}">
      <dgm:prSet/>
      <dgm:spPr/>
      <dgm:t>
        <a:bodyPr/>
        <a:lstStyle/>
        <a:p>
          <a:endParaRPr lang="ru-RU"/>
        </a:p>
      </dgm:t>
    </dgm:pt>
    <dgm:pt modelId="{C1677ECA-DE1E-4BF6-909C-8559DFB86781}" type="sibTrans" cxnId="{47CD9110-9C72-4DD9-8A66-2977C9FDAF8A}">
      <dgm:prSet/>
      <dgm:spPr/>
      <dgm:t>
        <a:bodyPr/>
        <a:lstStyle/>
        <a:p>
          <a:endParaRPr lang="ru-RU"/>
        </a:p>
      </dgm:t>
    </dgm:pt>
    <dgm:pt modelId="{0FA8C2A9-F5FA-4716-BCCA-A80F6756A284}">
      <dgm:prSet phldrT="[Текст]" custT="1"/>
      <dgm:spPr/>
      <dgm:t>
        <a:bodyPr/>
        <a:lstStyle/>
        <a:p>
          <a:r>
            <a:rPr lang="ru-RU" sz="1300" dirty="0" smtClean="0"/>
            <a:t>Профессионально грамотным</a:t>
          </a:r>
          <a:endParaRPr lang="ru-RU" sz="1300" dirty="0"/>
        </a:p>
      </dgm:t>
    </dgm:pt>
    <dgm:pt modelId="{0C4D11EF-5660-4858-A21F-E7BFAF45F942}" type="parTrans" cxnId="{E6844963-25AF-409C-BC9C-E4BB185EC1F0}">
      <dgm:prSet/>
      <dgm:spPr/>
      <dgm:t>
        <a:bodyPr/>
        <a:lstStyle/>
        <a:p>
          <a:endParaRPr lang="ru-RU"/>
        </a:p>
      </dgm:t>
    </dgm:pt>
    <dgm:pt modelId="{A3E22C00-7965-4F2D-BA81-3981B5068126}" type="sibTrans" cxnId="{E6844963-25AF-409C-BC9C-E4BB185EC1F0}">
      <dgm:prSet/>
      <dgm:spPr/>
      <dgm:t>
        <a:bodyPr/>
        <a:lstStyle/>
        <a:p>
          <a:endParaRPr lang="ru-RU"/>
        </a:p>
      </dgm:t>
    </dgm:pt>
    <dgm:pt modelId="{887612B5-8D11-41BC-894D-18DA88EC72FC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 должен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уметь: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5703EB-DB9D-4766-9DD6-93FE249BD6D2}" type="parTrans" cxnId="{F911CF41-F94C-41B1-A95B-3A6A1B2F5BA1}">
      <dgm:prSet/>
      <dgm:spPr/>
      <dgm:t>
        <a:bodyPr/>
        <a:lstStyle/>
        <a:p>
          <a:endParaRPr lang="ru-RU"/>
        </a:p>
      </dgm:t>
    </dgm:pt>
    <dgm:pt modelId="{88089D8A-AD6A-49D0-8772-EBA5B8052230}" type="sibTrans" cxnId="{F911CF41-F94C-41B1-A95B-3A6A1B2F5BA1}">
      <dgm:prSet/>
      <dgm:spPr/>
      <dgm:t>
        <a:bodyPr/>
        <a:lstStyle/>
        <a:p>
          <a:endParaRPr lang="ru-RU"/>
        </a:p>
      </dgm:t>
    </dgm:pt>
    <dgm:pt modelId="{B5587402-2687-4512-A458-35553EC05D64}">
      <dgm:prSet phldrT="[Текст]" custT="1"/>
      <dgm:spPr/>
      <dgm:t>
        <a:bodyPr/>
        <a:lstStyle/>
        <a:p>
          <a:r>
            <a:rPr lang="ru-RU" sz="1300" dirty="0" smtClean="0"/>
            <a:t>Обогащать учебные программы, т.е. обновлять и расширять содержание образования</a:t>
          </a:r>
          <a:endParaRPr lang="ru-RU" sz="1300" dirty="0"/>
        </a:p>
      </dgm:t>
    </dgm:pt>
    <dgm:pt modelId="{4115764E-0C8B-4227-9F97-22C2E0952448}" type="parTrans" cxnId="{A8D855D3-0129-43F5-B9FA-3713373BEDF2}">
      <dgm:prSet/>
      <dgm:spPr/>
      <dgm:t>
        <a:bodyPr/>
        <a:lstStyle/>
        <a:p>
          <a:endParaRPr lang="ru-RU"/>
        </a:p>
      </dgm:t>
    </dgm:pt>
    <dgm:pt modelId="{53E48000-AA80-4E26-B384-7492D55C2B44}" type="sibTrans" cxnId="{A8D855D3-0129-43F5-B9FA-3713373BEDF2}">
      <dgm:prSet/>
      <dgm:spPr/>
      <dgm:t>
        <a:bodyPr/>
        <a:lstStyle/>
        <a:p>
          <a:endParaRPr lang="ru-RU"/>
        </a:p>
      </dgm:t>
    </dgm:pt>
    <dgm:pt modelId="{DD0CB5D3-32B1-4763-BC83-A56D36C8F2F4}">
      <dgm:prSet phldrT="[Текст]" custT="1"/>
      <dgm:spPr/>
      <dgm:t>
        <a:bodyPr/>
        <a:lstStyle/>
        <a:p>
          <a:r>
            <a:rPr lang="ru-RU" sz="1300" dirty="0" smtClean="0"/>
            <a:t>Стимулировать познавательные  способности учащихся</a:t>
          </a:r>
          <a:endParaRPr lang="ru-RU" sz="1300" dirty="0"/>
        </a:p>
      </dgm:t>
    </dgm:pt>
    <dgm:pt modelId="{AC556F84-A1BF-4789-B768-FDE31553B396}" type="parTrans" cxnId="{1FB8EE65-BEAD-4EAD-998A-C7513C67D230}">
      <dgm:prSet/>
      <dgm:spPr/>
      <dgm:t>
        <a:bodyPr/>
        <a:lstStyle/>
        <a:p>
          <a:endParaRPr lang="ru-RU"/>
        </a:p>
      </dgm:t>
    </dgm:pt>
    <dgm:pt modelId="{6DCA607A-1DC0-42C3-822A-A9B05AD8C0B1}" type="sibTrans" cxnId="{1FB8EE65-BEAD-4EAD-998A-C7513C67D230}">
      <dgm:prSet/>
      <dgm:spPr/>
      <dgm:t>
        <a:bodyPr/>
        <a:lstStyle/>
        <a:p>
          <a:endParaRPr lang="ru-RU"/>
        </a:p>
      </dgm:t>
    </dgm:pt>
    <dgm:pt modelId="{F0803C07-9E89-4DD2-8F40-FB760646AE62}">
      <dgm:prSet phldrT="[Текст]" custT="1"/>
      <dgm:spPr/>
      <dgm:t>
        <a:bodyPr/>
        <a:lstStyle/>
        <a:p>
          <a:r>
            <a:rPr lang="ru-RU" sz="1300" dirty="0" smtClean="0"/>
            <a:t>Интеллигентным, нравственным  и эрудированным</a:t>
          </a:r>
          <a:endParaRPr lang="ru-RU" sz="1300" dirty="0"/>
        </a:p>
      </dgm:t>
    </dgm:pt>
    <dgm:pt modelId="{2CD01454-DACC-48B7-93EB-B990A4A4B1E4}" type="parTrans" cxnId="{17FB1A19-9CC5-48CF-9EC9-CEC9D127A05D}">
      <dgm:prSet/>
      <dgm:spPr/>
      <dgm:t>
        <a:bodyPr/>
        <a:lstStyle/>
        <a:p>
          <a:endParaRPr lang="ru-RU"/>
        </a:p>
      </dgm:t>
    </dgm:pt>
    <dgm:pt modelId="{59EE203C-3896-4CEF-A1CC-B36030BA83EB}" type="sibTrans" cxnId="{17FB1A19-9CC5-48CF-9EC9-CEC9D127A05D}">
      <dgm:prSet/>
      <dgm:spPr/>
      <dgm:t>
        <a:bodyPr/>
        <a:lstStyle/>
        <a:p>
          <a:endParaRPr lang="ru-RU"/>
        </a:p>
      </dgm:t>
    </dgm:pt>
    <dgm:pt modelId="{C1BFCBD5-F76E-41E4-B622-0F37AADC8D66}">
      <dgm:prSet phldrT="[Текст]" custT="1"/>
      <dgm:spPr/>
      <dgm:t>
        <a:bodyPr/>
        <a:lstStyle/>
        <a:p>
          <a:r>
            <a:rPr lang="ru-RU" sz="1300" dirty="0" smtClean="0"/>
            <a:t>Владеть современными  педагогическими  технологиями</a:t>
          </a:r>
          <a:endParaRPr lang="ru-RU" sz="1300" dirty="0"/>
        </a:p>
      </dgm:t>
    </dgm:pt>
    <dgm:pt modelId="{9EFF6459-94AD-40B1-A32E-244BFE993B56}" type="parTrans" cxnId="{A3D038DF-756D-499B-83EF-06A540379B93}">
      <dgm:prSet/>
      <dgm:spPr/>
      <dgm:t>
        <a:bodyPr/>
        <a:lstStyle/>
        <a:p>
          <a:endParaRPr lang="ru-RU"/>
        </a:p>
      </dgm:t>
    </dgm:pt>
    <dgm:pt modelId="{21794A06-D572-407D-91FD-165C25C8A33B}" type="sibTrans" cxnId="{A3D038DF-756D-499B-83EF-06A540379B93}">
      <dgm:prSet/>
      <dgm:spPr/>
      <dgm:t>
        <a:bodyPr/>
        <a:lstStyle/>
        <a:p>
          <a:endParaRPr lang="ru-RU"/>
        </a:p>
      </dgm:t>
    </dgm:pt>
    <dgm:pt modelId="{3DD845EC-3626-4EBC-8DD6-26DF0B19A3AD}">
      <dgm:prSet phldrT="[Текст]" custT="1"/>
      <dgm:spPr/>
      <dgm:t>
        <a:bodyPr/>
        <a:lstStyle/>
        <a:p>
          <a:r>
            <a:rPr lang="ru-RU" sz="1300" dirty="0" smtClean="0"/>
            <a:t>Иметь позитивную Я- концепцию, быть целеустремленным , настойчивым, эмоционально стабильным</a:t>
          </a:r>
          <a:endParaRPr lang="ru-RU" sz="1300" dirty="0"/>
        </a:p>
      </dgm:t>
    </dgm:pt>
    <dgm:pt modelId="{466E4492-AAB0-49A3-A387-330C3224E979}" type="parTrans" cxnId="{AF35AB9D-E54A-469A-AC5A-0877E6939651}">
      <dgm:prSet/>
      <dgm:spPr/>
      <dgm:t>
        <a:bodyPr/>
        <a:lstStyle/>
        <a:p>
          <a:endParaRPr lang="ru-RU"/>
        </a:p>
      </dgm:t>
    </dgm:pt>
    <dgm:pt modelId="{4AD1FA22-91A2-41C9-B416-59C7B9D31E8E}" type="sibTrans" cxnId="{AF35AB9D-E54A-469A-AC5A-0877E6939651}">
      <dgm:prSet/>
      <dgm:spPr/>
      <dgm:t>
        <a:bodyPr/>
        <a:lstStyle/>
        <a:p>
          <a:endParaRPr lang="ru-RU"/>
        </a:p>
      </dgm:t>
    </dgm:pt>
    <dgm:pt modelId="{3FBEDEFD-B077-4EDE-8739-34DD3E96FDC2}">
      <dgm:prSet phldrT="[Текст]" custT="1"/>
      <dgm:spPr/>
      <dgm:t>
        <a:bodyPr/>
        <a:lstStyle/>
        <a:p>
          <a:r>
            <a:rPr lang="ru-RU" sz="1300" dirty="0" smtClean="0"/>
            <a:t>Умелым организатором учебно-воспитательного процесса, психологом</a:t>
          </a:r>
          <a:endParaRPr lang="ru-RU" sz="1300" dirty="0"/>
        </a:p>
      </dgm:t>
    </dgm:pt>
    <dgm:pt modelId="{0607D3D1-5333-41C5-949C-0E9FE1F8F487}" type="parTrans" cxnId="{3CCFDD1F-F28E-4909-9B7C-CC63587146B8}">
      <dgm:prSet/>
      <dgm:spPr/>
      <dgm:t>
        <a:bodyPr/>
        <a:lstStyle/>
        <a:p>
          <a:endParaRPr lang="ru-RU"/>
        </a:p>
      </dgm:t>
    </dgm:pt>
    <dgm:pt modelId="{B926C437-D979-4576-AD57-D822252935CC}" type="sibTrans" cxnId="{3CCFDD1F-F28E-4909-9B7C-CC63587146B8}">
      <dgm:prSet/>
      <dgm:spPr/>
      <dgm:t>
        <a:bodyPr/>
        <a:lstStyle/>
        <a:p>
          <a:endParaRPr lang="ru-RU"/>
        </a:p>
      </dgm:t>
    </dgm:pt>
    <dgm:pt modelId="{CB7DE98A-6E20-4308-AD9C-55283F5A1F17}">
      <dgm:prSet phldrT="[Текст]" custT="1"/>
      <dgm:spPr/>
      <dgm:t>
        <a:bodyPr/>
        <a:lstStyle/>
        <a:p>
          <a:r>
            <a:rPr lang="ru-RU" sz="1300" dirty="0" smtClean="0"/>
            <a:t>Работать дифференцированно, осуществлять  индивидуальный подход и консультировать учащихся</a:t>
          </a:r>
          <a:endParaRPr lang="ru-RU" sz="1300" dirty="0"/>
        </a:p>
      </dgm:t>
    </dgm:pt>
    <dgm:pt modelId="{CB667250-D9A3-4CA7-BE8C-F29ABF52B1FB}" type="parTrans" cxnId="{01EEF182-F450-4816-A1E8-ED28998FEA09}">
      <dgm:prSet/>
      <dgm:spPr/>
      <dgm:t>
        <a:bodyPr/>
        <a:lstStyle/>
        <a:p>
          <a:endParaRPr lang="ru-RU"/>
        </a:p>
      </dgm:t>
    </dgm:pt>
    <dgm:pt modelId="{8961F182-5ACB-48EA-9C4D-73B3C1410F14}" type="sibTrans" cxnId="{01EEF182-F450-4816-A1E8-ED28998FEA09}">
      <dgm:prSet/>
      <dgm:spPr/>
      <dgm:t>
        <a:bodyPr/>
        <a:lstStyle/>
        <a:p>
          <a:endParaRPr lang="ru-RU"/>
        </a:p>
      </dgm:t>
    </dgm:pt>
    <dgm:pt modelId="{FFA31FA3-6CA9-4296-9101-23D96642C3B0}">
      <dgm:prSet phldrT="[Текст]" custT="1"/>
      <dgm:spPr/>
      <dgm:t>
        <a:bodyPr/>
        <a:lstStyle/>
        <a:p>
          <a:r>
            <a:rPr lang="ru-RU" sz="1300" dirty="0" smtClean="0"/>
            <a:t>Принимать взвешенные  психолого-педагогические решения</a:t>
          </a:r>
          <a:endParaRPr lang="ru-RU" sz="1300" dirty="0"/>
        </a:p>
      </dgm:t>
    </dgm:pt>
    <dgm:pt modelId="{66CC4691-5FC5-482C-9A59-248063BC07DF}" type="parTrans" cxnId="{B0E3EBE5-A99F-4F88-AB50-930EE1852D53}">
      <dgm:prSet/>
      <dgm:spPr/>
      <dgm:t>
        <a:bodyPr/>
        <a:lstStyle/>
        <a:p>
          <a:endParaRPr lang="ru-RU"/>
        </a:p>
      </dgm:t>
    </dgm:pt>
    <dgm:pt modelId="{4A80D895-4C38-4D82-A0F4-EEA9A8B6A421}" type="sibTrans" cxnId="{B0E3EBE5-A99F-4F88-AB50-930EE1852D53}">
      <dgm:prSet/>
      <dgm:spPr/>
      <dgm:t>
        <a:bodyPr/>
        <a:lstStyle/>
        <a:p>
          <a:endParaRPr lang="ru-RU"/>
        </a:p>
      </dgm:t>
    </dgm:pt>
    <dgm:pt modelId="{50E6F792-9E7C-4A89-9EED-7BAD8C244D6A}">
      <dgm:prSet phldrT="[Текст]" custT="1"/>
      <dgm:spPr/>
      <dgm:t>
        <a:bodyPr/>
        <a:lstStyle/>
        <a:p>
          <a:r>
            <a:rPr lang="ru-RU" sz="1300" dirty="0" smtClean="0"/>
            <a:t>Анализировать свою учебно-воспитательную деятельность и всего класса</a:t>
          </a:r>
          <a:endParaRPr lang="ru-RU" sz="1300" dirty="0"/>
        </a:p>
      </dgm:t>
    </dgm:pt>
    <dgm:pt modelId="{1DE873A3-4C6F-4836-BE5D-C4ABFA867847}" type="parTrans" cxnId="{0A7876BE-2AD3-49A5-969F-BEBCB6BEFA82}">
      <dgm:prSet/>
      <dgm:spPr/>
      <dgm:t>
        <a:bodyPr/>
        <a:lstStyle/>
        <a:p>
          <a:endParaRPr lang="ru-RU"/>
        </a:p>
      </dgm:t>
    </dgm:pt>
    <dgm:pt modelId="{CB3C6809-B156-4B2A-8ED3-72C6A54305D8}" type="sibTrans" cxnId="{0A7876BE-2AD3-49A5-969F-BEBCB6BEFA82}">
      <dgm:prSet/>
      <dgm:spPr/>
      <dgm:t>
        <a:bodyPr/>
        <a:lstStyle/>
        <a:p>
          <a:endParaRPr lang="ru-RU"/>
        </a:p>
      </dgm:t>
    </dgm:pt>
    <dgm:pt modelId="{AF767E56-0F03-4317-9278-CF9D652DE265}">
      <dgm:prSet phldrT="[Текст]" custT="1"/>
      <dgm:spPr/>
      <dgm:t>
        <a:bodyPr/>
        <a:lstStyle/>
        <a:p>
          <a:r>
            <a:rPr lang="ru-RU" sz="1300" dirty="0" smtClean="0"/>
            <a:t>Отбирать и готовить материал для коллективных творческих дел</a:t>
          </a:r>
          <a:endParaRPr lang="ru-RU" sz="1300" dirty="0"/>
        </a:p>
      </dgm:t>
    </dgm:pt>
    <dgm:pt modelId="{D1DB673E-9C3F-44B5-81B9-80E3754022E8}" type="parTrans" cxnId="{0FA662E7-E426-4FBC-B6B7-184AD33A19B8}">
      <dgm:prSet/>
      <dgm:spPr/>
      <dgm:t>
        <a:bodyPr/>
        <a:lstStyle/>
        <a:p>
          <a:endParaRPr lang="ru-RU"/>
        </a:p>
      </dgm:t>
    </dgm:pt>
    <dgm:pt modelId="{44EB50CF-F6CA-4F8D-9E70-90B0AD651DB9}" type="sibTrans" cxnId="{0FA662E7-E426-4FBC-B6B7-184AD33A19B8}">
      <dgm:prSet/>
      <dgm:spPr/>
      <dgm:t>
        <a:bodyPr/>
        <a:lstStyle/>
        <a:p>
          <a:endParaRPr lang="ru-RU"/>
        </a:p>
      </dgm:t>
    </dgm:pt>
    <dgm:pt modelId="{3465AD70-D216-4D6B-BA4F-08B7CDE21A73}" type="pres">
      <dgm:prSet presAssocID="{76C5A296-F0DA-4177-B9DB-1FC247BDCA1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48AB90-6B51-44D6-B68A-929D3DF4CF4F}" type="pres">
      <dgm:prSet presAssocID="{EEA54939-ED67-4348-AD21-60130FACBA2A}" presName="linNode" presStyleCnt="0"/>
      <dgm:spPr/>
    </dgm:pt>
    <dgm:pt modelId="{81A76F82-D522-4F03-B3E9-BED5C03A908A}" type="pres">
      <dgm:prSet presAssocID="{EEA54939-ED67-4348-AD21-60130FACBA2A}" presName="parentShp" presStyleLbl="node1" presStyleIdx="0" presStyleCnt="2" custScaleX="64623" custScaleY="94089" custLinFactNeighborX="-9911" custLinFactNeighborY="-18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EA9DA-1F61-4552-9A5D-D18DC9309721}" type="pres">
      <dgm:prSet presAssocID="{EEA54939-ED67-4348-AD21-60130FACBA2A}" presName="childShp" presStyleLbl="bgAccFollowNode1" presStyleIdx="0" presStyleCnt="2" custScaleX="127705" custScaleY="290443" custLinFactNeighborX="-24" custLinFactNeighborY="6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14FC3-5A3F-4DF8-91BF-D3D15545D02E}" type="pres">
      <dgm:prSet presAssocID="{AA40C166-095A-46BE-A842-A06E29492E7E}" presName="spacing" presStyleCnt="0"/>
      <dgm:spPr/>
    </dgm:pt>
    <dgm:pt modelId="{30187DC6-54B9-457B-BBC4-6EC1094B498A}" type="pres">
      <dgm:prSet presAssocID="{887612B5-8D11-41BC-894D-18DA88EC72FC}" presName="linNode" presStyleCnt="0"/>
      <dgm:spPr/>
    </dgm:pt>
    <dgm:pt modelId="{49275F83-7B61-4029-92B3-EDA5066636CD}" type="pres">
      <dgm:prSet presAssocID="{887612B5-8D11-41BC-894D-18DA88EC72FC}" presName="parentShp" presStyleLbl="node1" presStyleIdx="1" presStyleCnt="2" custScaleX="64623" custScaleY="95306" custLinFactNeighborX="-11874" custLinFactNeighborY="-5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43AF4-48D6-472A-9E93-E371A1C7D61B}" type="pres">
      <dgm:prSet presAssocID="{887612B5-8D11-41BC-894D-18DA88EC72FC}" presName="childShp" presStyleLbl="bgAccFollowNode1" presStyleIdx="1" presStyleCnt="2" custScaleX="123747" custScaleY="292589" custLinFactNeighborX="2945" custLinFactNeighborY="-11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8C0550-8B1D-470F-8939-BF19C961CCD8}" type="presOf" srcId="{3FBEDEFD-B077-4EDE-8739-34DD3E96FDC2}" destId="{415EA9DA-1F61-4552-9A5D-D18DC9309721}" srcOrd="0" destOrd="5" presId="urn:microsoft.com/office/officeart/2005/8/layout/vList6"/>
    <dgm:cxn modelId="{0A7876BE-2AD3-49A5-969F-BEBCB6BEFA82}" srcId="{887612B5-8D11-41BC-894D-18DA88EC72FC}" destId="{50E6F792-9E7C-4A89-9EED-7BAD8C244D6A}" srcOrd="4" destOrd="0" parTransId="{1DE873A3-4C6F-4836-BE5D-C4ABFA867847}" sibTransId="{CB3C6809-B156-4B2A-8ED3-72C6A54305D8}"/>
    <dgm:cxn modelId="{55950DAF-B314-4B55-9CFE-526DD6384EF2}" type="presOf" srcId="{50E6F792-9E7C-4A89-9EED-7BAD8C244D6A}" destId="{80B43AF4-48D6-472A-9E93-E371A1C7D61B}" srcOrd="0" destOrd="4" presId="urn:microsoft.com/office/officeart/2005/8/layout/vList6"/>
    <dgm:cxn modelId="{A3D038DF-756D-499B-83EF-06A540379B93}" srcId="{EEA54939-ED67-4348-AD21-60130FACBA2A}" destId="{C1BFCBD5-F76E-41E4-B622-0F37AADC8D66}" srcOrd="3" destOrd="0" parTransId="{9EFF6459-94AD-40B1-A32E-244BFE993B56}" sibTransId="{21794A06-D572-407D-91FD-165C25C8A33B}"/>
    <dgm:cxn modelId="{AF35AB9D-E54A-469A-AC5A-0877E6939651}" srcId="{EEA54939-ED67-4348-AD21-60130FACBA2A}" destId="{3DD845EC-3626-4EBC-8DD6-26DF0B19A3AD}" srcOrd="4" destOrd="0" parTransId="{466E4492-AAB0-49A3-A387-330C3224E979}" sibTransId="{4AD1FA22-91A2-41C9-B416-59C7B9D31E8E}"/>
    <dgm:cxn modelId="{4935AFBF-8111-4E44-90A5-D1251A1C4CBD}" srcId="{76C5A296-F0DA-4177-B9DB-1FC247BDCA1E}" destId="{EEA54939-ED67-4348-AD21-60130FACBA2A}" srcOrd="0" destOrd="0" parTransId="{BEFCE24B-A439-47AF-A00B-AB8D3A853E14}" sibTransId="{AA40C166-095A-46BE-A842-A06E29492E7E}"/>
    <dgm:cxn modelId="{EDF01744-06CD-4559-93F3-4B160F8C0F02}" type="presOf" srcId="{DD0CB5D3-32B1-4763-BC83-A56D36C8F2F4}" destId="{80B43AF4-48D6-472A-9E93-E371A1C7D61B}" srcOrd="0" destOrd="2" presId="urn:microsoft.com/office/officeart/2005/8/layout/vList6"/>
    <dgm:cxn modelId="{734C3DA4-20B9-47B4-9422-C0BFA27C2F0C}" type="presOf" srcId="{FFA31FA3-6CA9-4296-9101-23D96642C3B0}" destId="{80B43AF4-48D6-472A-9E93-E371A1C7D61B}" srcOrd="0" destOrd="3" presId="urn:microsoft.com/office/officeart/2005/8/layout/vList6"/>
    <dgm:cxn modelId="{17FB1A19-9CC5-48CF-9EC9-CEC9D127A05D}" srcId="{EEA54939-ED67-4348-AD21-60130FACBA2A}" destId="{F0803C07-9E89-4DD2-8F40-FB760646AE62}" srcOrd="2" destOrd="0" parTransId="{2CD01454-DACC-48B7-93EB-B990A4A4B1E4}" sibTransId="{59EE203C-3896-4CEF-A1CC-B36030BA83EB}"/>
    <dgm:cxn modelId="{3F57826C-A4B9-46A9-955B-5DBB79D225E2}" type="presOf" srcId="{CB7DE98A-6E20-4308-AD9C-55283F5A1F17}" destId="{80B43AF4-48D6-472A-9E93-E371A1C7D61B}" srcOrd="0" destOrd="1" presId="urn:microsoft.com/office/officeart/2005/8/layout/vList6"/>
    <dgm:cxn modelId="{B0E3EBE5-A99F-4F88-AB50-930EE1852D53}" srcId="{887612B5-8D11-41BC-894D-18DA88EC72FC}" destId="{FFA31FA3-6CA9-4296-9101-23D96642C3B0}" srcOrd="3" destOrd="0" parTransId="{66CC4691-5FC5-482C-9A59-248063BC07DF}" sibTransId="{4A80D895-4C38-4D82-A0F4-EEA9A8B6A421}"/>
    <dgm:cxn modelId="{A8D855D3-0129-43F5-B9FA-3713373BEDF2}" srcId="{887612B5-8D11-41BC-894D-18DA88EC72FC}" destId="{B5587402-2687-4512-A458-35553EC05D64}" srcOrd="0" destOrd="0" parTransId="{4115764E-0C8B-4227-9F97-22C2E0952448}" sibTransId="{53E48000-AA80-4E26-B384-7492D55C2B44}"/>
    <dgm:cxn modelId="{0FA662E7-E426-4FBC-B6B7-184AD33A19B8}" srcId="{887612B5-8D11-41BC-894D-18DA88EC72FC}" destId="{AF767E56-0F03-4317-9278-CF9D652DE265}" srcOrd="5" destOrd="0" parTransId="{D1DB673E-9C3F-44B5-81B9-80E3754022E8}" sibTransId="{44EB50CF-F6CA-4F8D-9E70-90B0AD651DB9}"/>
    <dgm:cxn modelId="{A0C38E1A-60BA-4934-8CD1-292E82D5BF17}" type="presOf" srcId="{F0803C07-9E89-4DD2-8F40-FB760646AE62}" destId="{415EA9DA-1F61-4552-9A5D-D18DC9309721}" srcOrd="0" destOrd="2" presId="urn:microsoft.com/office/officeart/2005/8/layout/vList6"/>
    <dgm:cxn modelId="{CE5E125E-B7EF-48FC-9C95-6B14BB51E4DB}" type="presOf" srcId="{B5587402-2687-4512-A458-35553EC05D64}" destId="{80B43AF4-48D6-472A-9E93-E371A1C7D61B}" srcOrd="0" destOrd="0" presId="urn:microsoft.com/office/officeart/2005/8/layout/vList6"/>
    <dgm:cxn modelId="{576D1630-7D7D-41DF-B658-2425A3AE17E9}" type="presOf" srcId="{0FA8C2A9-F5FA-4716-BCCA-A80F6756A284}" destId="{415EA9DA-1F61-4552-9A5D-D18DC9309721}" srcOrd="0" destOrd="1" presId="urn:microsoft.com/office/officeart/2005/8/layout/vList6"/>
    <dgm:cxn modelId="{48407A8D-C480-4C69-847B-054CD49B3FE8}" type="presOf" srcId="{887612B5-8D11-41BC-894D-18DA88EC72FC}" destId="{49275F83-7B61-4029-92B3-EDA5066636CD}" srcOrd="0" destOrd="0" presId="urn:microsoft.com/office/officeart/2005/8/layout/vList6"/>
    <dgm:cxn modelId="{1FB8EE65-BEAD-4EAD-998A-C7513C67D230}" srcId="{887612B5-8D11-41BC-894D-18DA88EC72FC}" destId="{DD0CB5D3-32B1-4763-BC83-A56D36C8F2F4}" srcOrd="2" destOrd="0" parTransId="{AC556F84-A1BF-4789-B768-FDE31553B396}" sibTransId="{6DCA607A-1DC0-42C3-822A-A9B05AD8C0B1}"/>
    <dgm:cxn modelId="{9567FBC6-78A7-4714-BAA4-6F73DEF22BD7}" type="presOf" srcId="{C1BFCBD5-F76E-41E4-B622-0F37AADC8D66}" destId="{415EA9DA-1F61-4552-9A5D-D18DC9309721}" srcOrd="0" destOrd="3" presId="urn:microsoft.com/office/officeart/2005/8/layout/vList6"/>
    <dgm:cxn modelId="{47CD9110-9C72-4DD9-8A66-2977C9FDAF8A}" srcId="{EEA54939-ED67-4348-AD21-60130FACBA2A}" destId="{9B9775F8-306D-4E6C-AC11-C15F89D59FFE}" srcOrd="0" destOrd="0" parTransId="{8ADB0EF1-44E0-4F81-987C-0AA3C7B88F9F}" sibTransId="{C1677ECA-DE1E-4BF6-909C-8559DFB86781}"/>
    <dgm:cxn modelId="{D39D4BA1-9609-488D-9484-0BCCF68D7BBD}" type="presOf" srcId="{76C5A296-F0DA-4177-B9DB-1FC247BDCA1E}" destId="{3465AD70-D216-4D6B-BA4F-08B7CDE21A73}" srcOrd="0" destOrd="0" presId="urn:microsoft.com/office/officeart/2005/8/layout/vList6"/>
    <dgm:cxn modelId="{F911CF41-F94C-41B1-A95B-3A6A1B2F5BA1}" srcId="{76C5A296-F0DA-4177-B9DB-1FC247BDCA1E}" destId="{887612B5-8D11-41BC-894D-18DA88EC72FC}" srcOrd="1" destOrd="0" parTransId="{165703EB-DB9D-4766-9DD6-93FE249BD6D2}" sibTransId="{88089D8A-AD6A-49D0-8772-EBA5B8052230}"/>
    <dgm:cxn modelId="{AB20345D-7E19-4AF9-8A13-D72981739AB6}" type="presOf" srcId="{EEA54939-ED67-4348-AD21-60130FACBA2A}" destId="{81A76F82-D522-4F03-B3E9-BED5C03A908A}" srcOrd="0" destOrd="0" presId="urn:microsoft.com/office/officeart/2005/8/layout/vList6"/>
    <dgm:cxn modelId="{5003DDB0-C1D3-406F-AE5D-13E63FFB1EA9}" type="presOf" srcId="{AF767E56-0F03-4317-9278-CF9D652DE265}" destId="{80B43AF4-48D6-472A-9E93-E371A1C7D61B}" srcOrd="0" destOrd="5" presId="urn:microsoft.com/office/officeart/2005/8/layout/vList6"/>
    <dgm:cxn modelId="{01EEF182-F450-4816-A1E8-ED28998FEA09}" srcId="{887612B5-8D11-41BC-894D-18DA88EC72FC}" destId="{CB7DE98A-6E20-4308-AD9C-55283F5A1F17}" srcOrd="1" destOrd="0" parTransId="{CB667250-D9A3-4CA7-BE8C-F29ABF52B1FB}" sibTransId="{8961F182-5ACB-48EA-9C4D-73B3C1410F14}"/>
    <dgm:cxn modelId="{2FBD92F2-32AA-4E7B-BA6B-EA40AD9344F9}" type="presOf" srcId="{3DD845EC-3626-4EBC-8DD6-26DF0B19A3AD}" destId="{415EA9DA-1F61-4552-9A5D-D18DC9309721}" srcOrd="0" destOrd="4" presId="urn:microsoft.com/office/officeart/2005/8/layout/vList6"/>
    <dgm:cxn modelId="{E6844963-25AF-409C-BC9C-E4BB185EC1F0}" srcId="{EEA54939-ED67-4348-AD21-60130FACBA2A}" destId="{0FA8C2A9-F5FA-4716-BCCA-A80F6756A284}" srcOrd="1" destOrd="0" parTransId="{0C4D11EF-5660-4858-A21F-E7BFAF45F942}" sibTransId="{A3E22C00-7965-4F2D-BA81-3981B5068126}"/>
    <dgm:cxn modelId="{3CCFDD1F-F28E-4909-9B7C-CC63587146B8}" srcId="{EEA54939-ED67-4348-AD21-60130FACBA2A}" destId="{3FBEDEFD-B077-4EDE-8739-34DD3E96FDC2}" srcOrd="5" destOrd="0" parTransId="{0607D3D1-5333-41C5-949C-0E9FE1F8F487}" sibTransId="{B926C437-D979-4576-AD57-D822252935CC}"/>
    <dgm:cxn modelId="{D78E00EA-13E8-4704-B763-9B848AA01306}" type="presOf" srcId="{9B9775F8-306D-4E6C-AC11-C15F89D59FFE}" destId="{415EA9DA-1F61-4552-9A5D-D18DC9309721}" srcOrd="0" destOrd="0" presId="urn:microsoft.com/office/officeart/2005/8/layout/vList6"/>
    <dgm:cxn modelId="{4DFB3F38-8186-4B7F-A59D-BA13CF8027EF}" type="presParOf" srcId="{3465AD70-D216-4D6B-BA4F-08B7CDE21A73}" destId="{9648AB90-6B51-44D6-B68A-929D3DF4CF4F}" srcOrd="0" destOrd="0" presId="urn:microsoft.com/office/officeart/2005/8/layout/vList6"/>
    <dgm:cxn modelId="{8345DF06-AECE-4AF1-B26B-0C897DE19833}" type="presParOf" srcId="{9648AB90-6B51-44D6-B68A-929D3DF4CF4F}" destId="{81A76F82-D522-4F03-B3E9-BED5C03A908A}" srcOrd="0" destOrd="0" presId="urn:microsoft.com/office/officeart/2005/8/layout/vList6"/>
    <dgm:cxn modelId="{B3C0CF8D-4124-4DF9-BE30-BACE3D675349}" type="presParOf" srcId="{9648AB90-6B51-44D6-B68A-929D3DF4CF4F}" destId="{415EA9DA-1F61-4552-9A5D-D18DC9309721}" srcOrd="1" destOrd="0" presId="urn:microsoft.com/office/officeart/2005/8/layout/vList6"/>
    <dgm:cxn modelId="{C68A7644-7B0B-4594-8C4E-541B2166C326}" type="presParOf" srcId="{3465AD70-D216-4D6B-BA4F-08B7CDE21A73}" destId="{FF014FC3-5A3F-4DF8-91BF-D3D15545D02E}" srcOrd="1" destOrd="0" presId="urn:microsoft.com/office/officeart/2005/8/layout/vList6"/>
    <dgm:cxn modelId="{524CA895-62C7-4198-ADFE-CECD48CBCAFC}" type="presParOf" srcId="{3465AD70-D216-4D6B-BA4F-08B7CDE21A73}" destId="{30187DC6-54B9-457B-BBC4-6EC1094B498A}" srcOrd="2" destOrd="0" presId="urn:microsoft.com/office/officeart/2005/8/layout/vList6"/>
    <dgm:cxn modelId="{20A68D9C-3B5F-4F8C-96E3-B596D7BA455E}" type="presParOf" srcId="{30187DC6-54B9-457B-BBC4-6EC1094B498A}" destId="{49275F83-7B61-4029-92B3-EDA5066636CD}" srcOrd="0" destOrd="0" presId="urn:microsoft.com/office/officeart/2005/8/layout/vList6"/>
    <dgm:cxn modelId="{5A5BBDE9-EB59-4F0F-91FA-291C4DE004DF}" type="presParOf" srcId="{30187DC6-54B9-457B-BBC4-6EC1094B498A}" destId="{80B43AF4-48D6-472A-9E93-E371A1C7D6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79638A-2581-48A5-815D-4369B02D7737}">
      <dsp:nvSpPr>
        <dsp:cNvPr id="0" name=""/>
        <dsp:cNvSpPr/>
      </dsp:nvSpPr>
      <dsp:spPr>
        <a:xfrm>
          <a:off x="3108959" y="342181"/>
          <a:ext cx="4663440" cy="144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 уроках – индивидуальная дифференцированная работа</a:t>
          </a:r>
          <a:endParaRPr lang="ru-RU" sz="1600" kern="1200" dirty="0"/>
        </a:p>
      </dsp:txBody>
      <dsp:txXfrm>
        <a:off x="3108959" y="342181"/>
        <a:ext cx="4663440" cy="1447568"/>
      </dsp:txXfrm>
    </dsp:sp>
    <dsp:sp modelId="{12A218E6-9E53-44E0-89AE-4CE91FC58C6F}">
      <dsp:nvSpPr>
        <dsp:cNvPr id="0" name=""/>
        <dsp:cNvSpPr/>
      </dsp:nvSpPr>
      <dsp:spPr>
        <a:xfrm>
          <a:off x="0" y="279404"/>
          <a:ext cx="3108960" cy="16339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В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урочной деятельности</a:t>
          </a:r>
          <a:endParaRPr lang="ru-RU" sz="3000" b="1" kern="1200" dirty="0">
            <a:solidFill>
              <a:srgbClr val="A5002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endParaRPr>
        </a:p>
      </dsp:txBody>
      <dsp:txXfrm>
        <a:off x="0" y="279404"/>
        <a:ext cx="3108960" cy="1633971"/>
      </dsp:txXfrm>
    </dsp:sp>
    <dsp:sp modelId="{FB33FAF2-DDDB-48B4-819C-B297045F092C}">
      <dsp:nvSpPr>
        <dsp:cNvPr id="0" name=""/>
        <dsp:cNvSpPr/>
      </dsp:nvSpPr>
      <dsp:spPr>
        <a:xfrm>
          <a:off x="3109719" y="1800305"/>
          <a:ext cx="4658885" cy="33529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Кружковая работа по предмету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Проведение внеклассных мероприятий в рамках предметных недель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Мероприятия по предмету в классе с приглашением родителей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Участие в олимпиадах разного уровня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Участие в творческих конкурсах разного уровня</a:t>
          </a:r>
          <a:endParaRPr lang="ru-RU" sz="1600" kern="1200" dirty="0"/>
        </a:p>
      </dsp:txBody>
      <dsp:txXfrm>
        <a:off x="3109719" y="1800305"/>
        <a:ext cx="4658885" cy="3352958"/>
      </dsp:txXfrm>
    </dsp:sp>
    <dsp:sp modelId="{80C33581-BE8A-4E12-B614-E3DD4E96DD9C}">
      <dsp:nvSpPr>
        <dsp:cNvPr id="0" name=""/>
        <dsp:cNvSpPr/>
      </dsp:nvSpPr>
      <dsp:spPr>
        <a:xfrm>
          <a:off x="0" y="2705794"/>
          <a:ext cx="3105923" cy="16339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Во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внеурочной деятельности</a:t>
          </a:r>
        </a:p>
      </dsp:txBody>
      <dsp:txXfrm>
        <a:off x="0" y="2705794"/>
        <a:ext cx="3105923" cy="16339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3E986-19AF-43E9-B461-4DADFBF12F5F}">
      <dsp:nvSpPr>
        <dsp:cNvPr id="0" name=""/>
        <dsp:cNvSpPr/>
      </dsp:nvSpPr>
      <dsp:spPr>
        <a:xfrm>
          <a:off x="-400046" y="0"/>
          <a:ext cx="5029200" cy="5029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6BA51C-01C6-4CDE-A064-514BCA550E58}">
      <dsp:nvSpPr>
        <dsp:cNvPr id="0" name=""/>
        <dsp:cNvSpPr/>
      </dsp:nvSpPr>
      <dsp:spPr>
        <a:xfrm>
          <a:off x="361960" y="0"/>
          <a:ext cx="5867400" cy="50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Цель </a:t>
          </a:r>
          <a:endParaRPr lang="ru-RU" sz="6100" kern="1200" dirty="0"/>
        </a:p>
      </dsp:txBody>
      <dsp:txXfrm>
        <a:off x="361960" y="0"/>
        <a:ext cx="2933700" cy="1508763"/>
      </dsp:txXfrm>
    </dsp:sp>
    <dsp:sp modelId="{3C119A00-AF6D-4805-B23E-4A822EC29416}">
      <dsp:nvSpPr>
        <dsp:cNvPr id="0" name=""/>
        <dsp:cNvSpPr/>
      </dsp:nvSpPr>
      <dsp:spPr>
        <a:xfrm>
          <a:off x="480064" y="1508763"/>
          <a:ext cx="3268976" cy="32689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D6F216-A7EB-4780-8EAB-2B59717BDD2D}">
      <dsp:nvSpPr>
        <dsp:cNvPr id="0" name=""/>
        <dsp:cNvSpPr/>
      </dsp:nvSpPr>
      <dsp:spPr>
        <a:xfrm>
          <a:off x="1123960" y="1142997"/>
          <a:ext cx="5867400" cy="32689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i="1" kern="1200" dirty="0" smtClean="0"/>
            <a:t>Задачи</a:t>
          </a:r>
          <a:endParaRPr lang="ru-RU" sz="6100" i="1" kern="1200" dirty="0"/>
        </a:p>
      </dsp:txBody>
      <dsp:txXfrm>
        <a:off x="1123960" y="1142997"/>
        <a:ext cx="2933700" cy="1508758"/>
      </dsp:txXfrm>
    </dsp:sp>
    <dsp:sp modelId="{80475D17-CFEE-49F1-BB21-8CA2C001FCE3}">
      <dsp:nvSpPr>
        <dsp:cNvPr id="0" name=""/>
        <dsp:cNvSpPr/>
      </dsp:nvSpPr>
      <dsp:spPr>
        <a:xfrm>
          <a:off x="1360174" y="3017521"/>
          <a:ext cx="1508758" cy="15087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370C6B-3C45-4C22-BFC5-B070113D3FA9}">
      <dsp:nvSpPr>
        <dsp:cNvPr id="0" name=""/>
        <dsp:cNvSpPr/>
      </dsp:nvSpPr>
      <dsp:spPr>
        <a:xfrm>
          <a:off x="1733524" y="3276605"/>
          <a:ext cx="5867400" cy="15087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100" kern="1200" dirty="0"/>
        </a:p>
      </dsp:txBody>
      <dsp:txXfrm>
        <a:off x="1733524" y="3276605"/>
        <a:ext cx="2933700" cy="1508758"/>
      </dsp:txXfrm>
    </dsp:sp>
    <dsp:sp modelId="{6A1FEC8B-9E38-47A5-AFC3-7A6BB84CE15A}">
      <dsp:nvSpPr>
        <dsp:cNvPr id="0" name=""/>
        <dsp:cNvSpPr/>
      </dsp:nvSpPr>
      <dsp:spPr>
        <a:xfrm>
          <a:off x="3200389" y="0"/>
          <a:ext cx="4533886" cy="150876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Выявление одаренных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Создание условий для оптимального развития одаренных</a:t>
          </a:r>
          <a:endParaRPr lang="ru-RU" sz="1600" kern="1200" dirty="0"/>
        </a:p>
      </dsp:txBody>
      <dsp:txXfrm>
        <a:off x="3200389" y="0"/>
        <a:ext cx="4533886" cy="1508763"/>
      </dsp:txXfrm>
    </dsp:sp>
    <dsp:sp modelId="{675884EB-0662-4EF3-B438-3ABFEDB71DA5}">
      <dsp:nvSpPr>
        <dsp:cNvPr id="0" name=""/>
        <dsp:cNvSpPr/>
      </dsp:nvSpPr>
      <dsp:spPr>
        <a:xfrm>
          <a:off x="3962388" y="1142995"/>
          <a:ext cx="4381510" cy="245363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целостной картины мира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творческого критического и абстрактно-логического мышления, способности к решению проблем</a:t>
          </a:r>
          <a:endParaRPr lang="ru-RU" sz="1600" kern="1200" dirty="0"/>
        </a:p>
      </dsp:txBody>
      <dsp:txXfrm>
        <a:off x="3962388" y="1142995"/>
        <a:ext cx="4381510" cy="2453633"/>
      </dsp:txXfrm>
    </dsp:sp>
    <dsp:sp modelId="{841BA754-F145-4923-9E28-F1DDECE5561A}">
      <dsp:nvSpPr>
        <dsp:cNvPr id="0" name=""/>
        <dsp:cNvSpPr/>
      </dsp:nvSpPr>
      <dsp:spPr>
        <a:xfrm>
          <a:off x="4038605" y="3047998"/>
          <a:ext cx="4038619" cy="150875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способностей к самостоятельному обучению и исследовательской  работе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способностей к самопознанию и самопониманию, формирование положительной «Я- концепции»</a:t>
          </a:r>
          <a:endParaRPr lang="ru-RU" sz="1600" kern="1200" dirty="0"/>
        </a:p>
      </dsp:txBody>
      <dsp:txXfrm>
        <a:off x="4038605" y="3047998"/>
        <a:ext cx="4038619" cy="15087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5EA9DA-1F61-4552-9A5D-D18DC9309721}">
      <dsp:nvSpPr>
        <dsp:cNvPr id="0" name=""/>
        <dsp:cNvSpPr/>
      </dsp:nvSpPr>
      <dsp:spPr>
        <a:xfrm>
          <a:off x="1633728" y="63764"/>
          <a:ext cx="4841707" cy="29080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Талантливым, способным к экспериментальной и творческой деятельности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Профессионально грамотным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Интеллигентным, нравственным  и эрудированным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Владеть современными  педагогическими  технологиями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Иметь позитивную Я- концепцию, быть целеустремленным , настойчивым, эмоционально стабильным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Умелым организатором учебно-воспитательного процесса, психологом</a:t>
          </a:r>
          <a:endParaRPr lang="ru-RU" sz="1300" kern="1200" dirty="0"/>
        </a:p>
      </dsp:txBody>
      <dsp:txXfrm>
        <a:off x="1633728" y="63764"/>
        <a:ext cx="4841707" cy="2908035"/>
      </dsp:txXfrm>
    </dsp:sp>
    <dsp:sp modelId="{81A76F82-D522-4F03-B3E9-BED5C03A908A}">
      <dsp:nvSpPr>
        <dsp:cNvPr id="0" name=""/>
        <dsp:cNvSpPr/>
      </dsp:nvSpPr>
      <dsp:spPr>
        <a:xfrm>
          <a:off x="0" y="805124"/>
          <a:ext cx="1633377" cy="942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 должен быть</a:t>
          </a:r>
          <a:r>
            <a:rPr lang="ru-RU" sz="2800" kern="1200" dirty="0" smtClean="0"/>
            <a:t>:</a:t>
          </a:r>
          <a:endParaRPr lang="ru-RU" sz="2800" kern="1200" dirty="0"/>
        </a:p>
      </dsp:txBody>
      <dsp:txXfrm>
        <a:off x="0" y="805124"/>
        <a:ext cx="1633377" cy="942057"/>
      </dsp:txXfrm>
    </dsp:sp>
    <dsp:sp modelId="{80B43AF4-48D6-472A-9E93-E371A1C7D61B}">
      <dsp:nvSpPr>
        <dsp:cNvPr id="0" name=""/>
        <dsp:cNvSpPr/>
      </dsp:nvSpPr>
      <dsp:spPr>
        <a:xfrm>
          <a:off x="1672640" y="2895595"/>
          <a:ext cx="4804359" cy="29295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Обогащать учебные программы, т.е. обновлять и расширять содержание образования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Работать дифференцированно, осуществлять  индивидуальный подход и консультировать учащихся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Стимулировать познавательные  способности учащихся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Принимать взвешенные  психолого-педагогические решения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Анализировать свою учебно-воспитательную деятельность и всего класса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Отбирать и готовить материал для коллективных творческих дел</a:t>
          </a:r>
          <a:endParaRPr lang="ru-RU" sz="1300" kern="1200" dirty="0"/>
        </a:p>
      </dsp:txBody>
      <dsp:txXfrm>
        <a:off x="1672640" y="2895595"/>
        <a:ext cx="4804359" cy="2929521"/>
      </dsp:txXfrm>
    </dsp:sp>
    <dsp:sp modelId="{49275F83-7B61-4029-92B3-EDA5066636CD}">
      <dsp:nvSpPr>
        <dsp:cNvPr id="0" name=""/>
        <dsp:cNvSpPr/>
      </dsp:nvSpPr>
      <dsp:spPr>
        <a:xfrm>
          <a:off x="0" y="3429001"/>
          <a:ext cx="1672617" cy="95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 должен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уметь: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429001"/>
        <a:ext cx="1672617" cy="954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144B78-78D9-4A9E-8CA1-33FAB6F8561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45BFBC-2BEC-4CDA-B6E4-BF2A967DB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F8D86F-DE2A-4572-A763-04986114F06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28A189-B6F8-4AE2-B62E-86F7E85978F1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5F1BFA-6FD0-4F0B-BA86-1011242F7B4B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C43B8-BFA0-4819-B76B-A981F2580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F2DAD-977D-4708-BD34-891F54FE79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E136F-1A43-4314-B206-B395C3C5BE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D51C-9096-4877-8972-DB8454B914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D4352-8DA7-4684-9CD9-2910E2D13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02A7B-E2EB-4EAF-B6D5-9434F1AF89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250A9-887F-4B04-A877-2CF0147EEC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7F195-57E6-4D56-9436-160273CECC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D0B0-7610-4DEA-9475-9773FD56CA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EE2AF-B44A-485A-8428-69EFA14626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BD0960A-6359-4136-891E-8E1E5FB74C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B0225DC-8BB1-45F5-9F95-F089726B27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ransition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0" y="8382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FFFF00"/>
                </a:solidFill>
              </a:rPr>
              <a:t>Создание целостной системы работы с одаренными детьми на уроках и во внеурочное время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2292" name="Прямоугольник 5"/>
          <p:cNvSpPr>
            <a:spLocks noChangeArrowheads="1"/>
          </p:cNvSpPr>
          <p:nvPr/>
        </p:nvSpPr>
        <p:spPr bwMode="auto">
          <a:xfrm>
            <a:off x="4800600" y="3886200"/>
            <a:ext cx="434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ru-RU" b="1">
              <a:solidFill>
                <a:schemeClr val="bg1"/>
              </a:solidFill>
              <a:latin typeface="Bodoni MT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785469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C43B8-BFA0-4819-B76B-A981F2580FA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304800" y="304800"/>
            <a:ext cx="8513763" cy="5486400"/>
            <a:chOff x="1707" y="7149"/>
            <a:chExt cx="9180" cy="5041"/>
          </a:xfrm>
        </p:grpSpPr>
        <p:sp>
          <p:nvSpPr>
            <p:cNvPr id="30723" name="AutoShape 14"/>
            <p:cNvSpPr>
              <a:spLocks noChangeAspect="1" noChangeArrowheads="1"/>
            </p:cNvSpPr>
            <p:nvPr/>
          </p:nvSpPr>
          <p:spPr bwMode="auto">
            <a:xfrm>
              <a:off x="1707" y="7149"/>
              <a:ext cx="9180" cy="5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4" name="AutoShape 15"/>
            <p:cNvSpPr>
              <a:spLocks noChangeArrowheads="1"/>
            </p:cNvSpPr>
            <p:nvPr/>
          </p:nvSpPr>
          <p:spPr bwMode="auto">
            <a:xfrm>
              <a:off x="4227" y="7329"/>
              <a:ext cx="3780" cy="198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800" b="1">
                <a:latin typeface="Monotype Corsiva" pitchFamily="66" charset="0"/>
              </a:endParaRPr>
            </a:p>
            <a:p>
              <a:pPr algn="ctr"/>
              <a:r>
                <a:rPr lang="ru-RU" sz="3600" b="1">
                  <a:solidFill>
                    <a:srgbClr val="339933"/>
                  </a:solidFill>
                  <a:latin typeface="Monotype Corsiva" pitchFamily="66" charset="0"/>
                </a:rPr>
                <a:t>Формы</a:t>
              </a:r>
            </a:p>
            <a:p>
              <a:pPr algn="ctr"/>
              <a:r>
                <a:rPr lang="ru-RU" sz="3600" b="1">
                  <a:solidFill>
                    <a:srgbClr val="339933"/>
                  </a:solidFill>
                  <a:latin typeface="Monotype Corsiva" pitchFamily="66" charset="0"/>
                </a:rPr>
                <a:t>работы </a:t>
              </a:r>
            </a:p>
            <a:p>
              <a:pPr algn="ctr"/>
              <a:r>
                <a:rPr lang="ru-RU" sz="3600" b="1">
                  <a:solidFill>
                    <a:srgbClr val="339933"/>
                  </a:solidFill>
                  <a:latin typeface="Monotype Corsiva" pitchFamily="66" charset="0"/>
                </a:rPr>
                <a:t>с учащимися</a:t>
              </a:r>
              <a:endParaRPr lang="ru-RU" sz="3600">
                <a:solidFill>
                  <a:srgbClr val="339933"/>
                </a:solidFill>
              </a:endParaRPr>
            </a:p>
          </p:txBody>
        </p:sp>
        <p:sp>
          <p:nvSpPr>
            <p:cNvPr id="30725" name="AutoShape 16"/>
            <p:cNvSpPr>
              <a:spLocks noChangeArrowheads="1"/>
            </p:cNvSpPr>
            <p:nvPr/>
          </p:nvSpPr>
          <p:spPr bwMode="auto">
            <a:xfrm>
              <a:off x="1887" y="10569"/>
              <a:ext cx="3600" cy="1621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pPr algn="ctr"/>
              <a:r>
                <a:rPr lang="ru-RU" sz="2800" b="1" i="1">
                  <a:solidFill>
                    <a:srgbClr val="3333CC"/>
                  </a:solidFill>
                </a:rPr>
                <a:t>как классный</a:t>
              </a:r>
            </a:p>
            <a:p>
              <a:pPr algn="ctr"/>
              <a:r>
                <a:rPr lang="ru-RU" sz="2800" b="1" i="1">
                  <a:solidFill>
                    <a:srgbClr val="3333CC"/>
                  </a:solidFill>
                </a:rPr>
                <a:t>руководитель</a:t>
              </a:r>
              <a:endParaRPr lang="ru-RU" sz="2800" i="1">
                <a:solidFill>
                  <a:srgbClr val="3333CC"/>
                </a:solidFill>
              </a:endParaRPr>
            </a:p>
          </p:txBody>
        </p:sp>
        <p:sp>
          <p:nvSpPr>
            <p:cNvPr id="30726" name="AutoShape 17"/>
            <p:cNvSpPr>
              <a:spLocks noChangeArrowheads="1"/>
            </p:cNvSpPr>
            <p:nvPr/>
          </p:nvSpPr>
          <p:spPr bwMode="auto">
            <a:xfrm>
              <a:off x="7107" y="10569"/>
              <a:ext cx="3600" cy="1621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pPr algn="ctr"/>
              <a:r>
                <a:rPr lang="ru-RU" sz="2800" b="1" i="1">
                  <a:solidFill>
                    <a:srgbClr val="3333CC"/>
                  </a:solidFill>
                </a:rPr>
                <a:t>как учитель – предметник</a:t>
              </a:r>
              <a:endParaRPr lang="ru-RU" sz="2800" i="1">
                <a:solidFill>
                  <a:srgbClr val="3333CC"/>
                </a:solidFill>
              </a:endParaRPr>
            </a:p>
          </p:txBody>
        </p:sp>
        <p:sp>
          <p:nvSpPr>
            <p:cNvPr id="30727" name="Line 18"/>
            <p:cNvSpPr>
              <a:spLocks noChangeShapeType="1"/>
            </p:cNvSpPr>
            <p:nvPr/>
          </p:nvSpPr>
          <p:spPr bwMode="auto">
            <a:xfrm rot="5400000">
              <a:off x="3957" y="9219"/>
              <a:ext cx="1259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Line 19"/>
            <p:cNvSpPr>
              <a:spLocks noChangeShapeType="1"/>
            </p:cNvSpPr>
            <p:nvPr/>
          </p:nvSpPr>
          <p:spPr bwMode="auto">
            <a:xfrm>
              <a:off x="7287" y="9309"/>
              <a:ext cx="162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D0B0-7610-4DEA-9475-9773FD56CA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914400" y="122238"/>
            <a:ext cx="7747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dirty="0"/>
              <a:t>   </a:t>
            </a:r>
            <a:r>
              <a:rPr lang="ru-RU" sz="4400" b="1" dirty="0">
                <a:solidFill>
                  <a:schemeClr val="tx2"/>
                </a:solidFill>
                <a:latin typeface="Monotype Corsiva" pitchFamily="66" charset="0"/>
              </a:rPr>
              <a:t>Формы работы </a:t>
            </a:r>
          </a:p>
          <a:p>
            <a:pPr algn="ctr"/>
            <a:r>
              <a:rPr lang="ru-RU" sz="4400" b="1" dirty="0">
                <a:solidFill>
                  <a:schemeClr val="tx2"/>
                </a:solidFill>
                <a:latin typeface="Monotype Corsiva" pitchFamily="66" charset="0"/>
              </a:rPr>
              <a:t>как классный руководитель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381000" y="965200"/>
            <a:ext cx="85344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b="1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Анкетирование родителей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Опрос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детей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Встреча с преподавателями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школы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тренерами спортивных секций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Экскурсии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Экран достижений </a:t>
            </a:r>
          </a:p>
          <a:p>
            <a:pPr>
              <a:buFont typeface="Wingdings" pitchFamily="2" charset="2"/>
              <a:buNone/>
            </a:pPr>
            <a:endParaRPr lang="ru-RU" sz="2800" dirty="0">
              <a:solidFill>
                <a:srgbClr val="3333CC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D0B0-7610-4DEA-9475-9773FD56CA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85800" y="106363"/>
            <a:ext cx="79248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Формы работы</a:t>
            </a:r>
          </a:p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как  учитель – предметник 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457200" y="1763713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3333CC"/>
                </a:solidFill>
              </a:rPr>
              <a:t>1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 Решение нестандартных задач на уроках и во внеурочное  время.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2. Индивидуальная и дифференцированная работа.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3. Деловая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игра.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4. Участие во Всероссийских конкурсах «Русский медвежонок», «Кенгуру».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5. Участие в школьных,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муниципальных, региональных и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Всероссийских олимпиадах.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D0B0-7610-4DEA-9475-9773FD56CA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04800" y="1250950"/>
            <a:ext cx="8534400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sz="3600" b="1" dirty="0">
                <a:solidFill>
                  <a:srgbClr val="339933"/>
                </a:solidFill>
              </a:rPr>
              <a:t>	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Будем  помнить, что мы, взрослые, должны быть для ребенка и плодородной почвой, и живительной влагой, и теплым солнышком, согревающим цветок детской души.  Именно тогда раскроются уникальные способности, данные каждому  ребенку от рождения.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D0B0-7610-4DEA-9475-9773FD56CA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/>
              <a:t> Не существует сколько-нибудь досто­верных тестов на одаренность, кроме тех, которые проявляются в результате  активного участия хотя бы в самой маленькой  поисковой исследовательской работе.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						/А. Н. Колмогоров/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D51C-9096-4877-8972-DB8454B914E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Одаренные дети: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 познавательной  потребностью;</a:t>
            </a:r>
          </a:p>
          <a:p>
            <a:r>
              <a:rPr lang="ru-RU" sz="2800" dirty="0" smtClean="0"/>
              <a:t> интеллектом; 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креативностью</a:t>
            </a:r>
            <a:r>
              <a:rPr lang="ru-RU" sz="2800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D51C-9096-4877-8972-DB8454B914E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39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Три категории одаренных детей: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80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ранним подъемом интеллекта;</a:t>
            </a:r>
          </a:p>
          <a:p>
            <a:r>
              <a:rPr lang="ru-RU" sz="2800" dirty="0" smtClean="0"/>
              <a:t> с ярким проявлением способностей к отдельным школьным наукам и видам деятельности (в том числе внешкольной);</a:t>
            </a:r>
          </a:p>
          <a:p>
            <a:r>
              <a:rPr lang="ru-RU" sz="2800" dirty="0" smtClean="0"/>
              <a:t> с потенциальными признаками одаренности.</a:t>
            </a:r>
          </a:p>
          <a:p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D51C-9096-4877-8972-DB8454B914E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Система  работы учителей  с одаренными учащимися представлена  следующими  направлениями: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990600" y="1397000"/>
          <a:ext cx="7772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7F195-57E6-4D56-9436-160273CECC4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Программа «Одаренные  дети»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81000" y="16002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7F195-57E6-4D56-9436-160273CECC4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J00791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990600"/>
            <a:ext cx="22082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2133600" y="457200"/>
          <a:ext cx="6477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D0B0-7610-4DEA-9475-9773FD56CA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1874838"/>
          <a:ext cx="8534400" cy="4442143"/>
        </p:xfrm>
        <a:graphic>
          <a:graphicData uri="http://schemas.openxmlformats.org/drawingml/2006/table">
            <a:tbl>
              <a:tblPr/>
              <a:tblGrid>
                <a:gridCol w="2836863"/>
                <a:gridCol w="2903537"/>
                <a:gridCol w="2794000"/>
              </a:tblGrid>
              <a:tr h="1028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Rockwell" pitchFamily="18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г.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Rockwell" pitchFamily="18" charset="0"/>
                        <a:buAutoNum type="arabicPeriod"/>
                        <a:tabLst>
                          <a:tab pos="309563" algn="l"/>
                        </a:tabLst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(практический)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9563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9563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2010-2011 гг.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Rockwell" pitchFamily="18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Обобщающий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344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одаренных школьников. Составление диагностических карт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429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нормативных документов, рабочих программ по работе с одаренными школьниками.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проблемно- исследовательских, проектных и модульных методов обучения, развивая непрерывно у учащихся творческое и исследовательское мышление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 участие в  интеллектуальных и творческих конкурсах разного уровня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7350" algn="l"/>
                          <a:tab pos="8064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достигнутых результатов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7350" algn="l"/>
                          <a:tab pos="8064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Соотношение результатов реализации программы с поставленными целью и задачами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7350" algn="l"/>
                          <a:tab pos="8064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перспектив и путей дальнейшего развития  работы с одаренными школьниками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>
            <a:norm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Этапы  работы по программе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7F195-57E6-4D56-9436-160273CECC4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152400"/>
          <a:ext cx="8762999" cy="6748781"/>
        </p:xfrm>
        <a:graphic>
          <a:graphicData uri="http://schemas.openxmlformats.org/drawingml/2006/table">
            <a:tbl>
              <a:tblPr/>
              <a:tblGrid>
                <a:gridCol w="382679"/>
                <a:gridCol w="7008721"/>
                <a:gridCol w="685800"/>
                <a:gridCol w="685799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Мероприятие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Исполнители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Внедрение проблемно- исследовательских, проектных и модульных методов обучения, развивая непрерывно у учащихся творческое и исследовательское мышление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творческих способностей учащихся  школы. Выявление одаренных детей.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Создание клуба одаренных детей  школы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Совершенствование деятельности научного общества учащихся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Создание  и обновление нормативной и методической базы.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 проектной и исследовательской деятельности.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Участие школьников во Всероссийских конкурсах-играх «Русский медвежонок», «Кенгуру».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Участие  школьников заочных и очных научных конференциях разного уровня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Участие школьников в муниципальных, региональных, Всероссийских предметных олимпиадах, конкурсах, смотрах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психолого-педагогического просвещения родителей талантливых и одарённых школьников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15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Подготовка психолого-педагогических характеристик на каждого одарённого школьника, для разработки индивидуальной программы обучения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 и планов индивидуальной работы с детьми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 занятий с детьми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Отработка форм, методов, приёмов работы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мониторинга результативности работы с одарёнными детьми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D0B0-7610-4DEA-9475-9773FD56CA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828</TotalTime>
  <Words>600</Words>
  <Application>Microsoft Office PowerPoint</Application>
  <PresentationFormat>Экран (4:3)</PresentationFormat>
  <Paragraphs>135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Одаренные дети:</vt:lpstr>
      <vt:lpstr>Три категории одаренных детей:  </vt:lpstr>
      <vt:lpstr>Система  работы учителей  с одаренными учащимися представлена  следующими  направлениями:</vt:lpstr>
      <vt:lpstr>Программа «Одаренные  дети»</vt:lpstr>
      <vt:lpstr>Слайд 7</vt:lpstr>
      <vt:lpstr>Этапы  работы по программе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Астемир Артурович</dc:creator>
  <cp:lastModifiedBy>777</cp:lastModifiedBy>
  <cp:revision>52</cp:revision>
  <cp:lastPrinted>1601-01-01T00:00:00Z</cp:lastPrinted>
  <dcterms:created xsi:type="dcterms:W3CDTF">1601-01-01T00:00:00Z</dcterms:created>
  <dcterms:modified xsi:type="dcterms:W3CDTF">2012-04-22T14:08:54Z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