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25F22-3E76-480B-A2F2-0F08EE8D721C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0DEA2-A63A-4AB0-BCAC-7C339A38F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0DEA2-A63A-4AB0-BCAC-7C339A38F9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Фатима\Desktop\Новая папка\000_0004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Фатима\Desktop\Новая папка\000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Фатима\Desktop\000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Фатима\Desktop\100_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2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Фатима\Desktop\100_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Фатима\Desktop\100_0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913"/>
            <a:ext cx="9144000" cy="704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Фатима\Desktop\100_0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  <p:pic>
        <p:nvPicPr>
          <p:cNvPr id="7172" name="Picture 4" descr="C:\Users\Фатима\Desktop\Новая папка\000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Фатима\Desktop\Новая папка\000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100" y="0"/>
            <a:ext cx="93091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Экран (4:3)</PresentationFormat>
  <Paragraphs>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Фатима</dc:creator>
  <cp:lastModifiedBy>777</cp:lastModifiedBy>
  <cp:revision>5</cp:revision>
  <dcterms:created xsi:type="dcterms:W3CDTF">2011-02-24T07:58:25Z</dcterms:created>
  <dcterms:modified xsi:type="dcterms:W3CDTF">2012-05-07T03:50:10Z</dcterms:modified>
</cp:coreProperties>
</file>