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CFD2741D-BE05-4021-8D60-ED114D94AD9A}" type="datetimeFigureOut">
              <a:rPr lang="ru-RU" smtClean="0"/>
              <a:t>17.04.2015</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9F33604C-4082-4FF3-96E7-E1C82CB0A25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FD2741D-BE05-4021-8D60-ED114D94AD9A}" type="datetimeFigureOut">
              <a:rPr lang="ru-RU" smtClean="0"/>
              <a:t>17.04.2015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3604C-4082-4FF3-96E7-E1C82CB0A25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FD2741D-BE05-4021-8D60-ED114D94AD9A}" type="datetimeFigureOut">
              <a:rPr lang="ru-RU" smtClean="0"/>
              <a:t>17.04.2015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3604C-4082-4FF3-96E7-E1C82CB0A25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FD2741D-BE05-4021-8D60-ED114D94AD9A}" type="datetimeFigureOut">
              <a:rPr lang="ru-RU" smtClean="0"/>
              <a:t>17.04.2015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3604C-4082-4FF3-96E7-E1C82CB0A251}"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D2741D-BE05-4021-8D60-ED114D94AD9A}" type="datetimeFigureOut">
              <a:rPr lang="ru-RU" smtClean="0"/>
              <a:t>17.04.2015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33604C-4082-4FF3-96E7-E1C82CB0A251}"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FD2741D-BE05-4021-8D60-ED114D94AD9A}" type="datetimeFigureOut">
              <a:rPr lang="ru-RU" smtClean="0"/>
              <a:t>17.04.2015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3604C-4082-4FF3-96E7-E1C82CB0A251}"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FD2741D-BE05-4021-8D60-ED114D94AD9A}" type="datetimeFigureOut">
              <a:rPr lang="ru-RU" smtClean="0"/>
              <a:t>17.04.2015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33604C-4082-4FF3-96E7-E1C82CB0A25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FD2741D-BE05-4021-8D60-ED114D94AD9A}" type="datetimeFigureOut">
              <a:rPr lang="ru-RU" smtClean="0"/>
              <a:t>17.04.2015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33604C-4082-4FF3-96E7-E1C82CB0A251}"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D2741D-BE05-4021-8D60-ED114D94AD9A}" type="datetimeFigureOut">
              <a:rPr lang="ru-RU" smtClean="0"/>
              <a:t>17.04.2015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3604C-4082-4FF3-96E7-E1C82CB0A25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D2741D-BE05-4021-8D60-ED114D94AD9A}" type="datetimeFigureOut">
              <a:rPr lang="ru-RU" smtClean="0"/>
              <a:t>17.04.2015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3604C-4082-4FF3-96E7-E1C82CB0A251}"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D2741D-BE05-4021-8D60-ED114D94AD9A}" type="datetimeFigureOut">
              <a:rPr lang="ru-RU" smtClean="0"/>
              <a:t>17.04.2015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33604C-4082-4FF3-96E7-E1C82CB0A25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FD2741D-BE05-4021-8D60-ED114D94AD9A}" type="datetimeFigureOut">
              <a:rPr lang="ru-RU" smtClean="0"/>
              <a:t>17.04.2015</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F33604C-4082-4FF3-96E7-E1C82CB0A25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detberdsk.ucoz.ru/5198.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92696"/>
            <a:ext cx="8060432" cy="2808312"/>
          </a:xfrm>
        </p:spPr>
        <p:txBody>
          <a:bodyPr>
            <a:normAutofit/>
          </a:bodyPr>
          <a:lstStyle/>
          <a:p>
            <a:r>
              <a:rPr lang="ru-RU" dirty="0" smtClean="0">
                <a:latin typeface="Times New Roman" panose="02020603050405020304" pitchFamily="18" charset="0"/>
                <a:cs typeface="Times New Roman" panose="02020603050405020304" pitchFamily="18" charset="0"/>
              </a:rPr>
              <a:t>Творческий проект</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по математике </a:t>
            </a:r>
            <a:r>
              <a:rPr lang="en-US" altLang="ru-RU" b="1" dirty="0" smtClean="0">
                <a:solidFill>
                  <a:srgbClr val="C00000"/>
                </a:solidFill>
                <a:latin typeface="Times New Roman" panose="02020603050405020304" pitchFamily="18" charset="0"/>
                <a:cs typeface="Times New Roman" panose="02020603050405020304" pitchFamily="18" charset="0"/>
              </a:rPr>
              <a:t>"Кроссворд</a:t>
            </a:r>
            <a:r>
              <a:rPr lang="ru-RU" altLang="ru-RU" b="1" dirty="0" smtClean="0">
                <a:solidFill>
                  <a:srgbClr val="C00000"/>
                </a:solidFill>
                <a:latin typeface="Times New Roman" panose="02020603050405020304" pitchFamily="18" charset="0"/>
                <a:cs typeface="Times New Roman" panose="02020603050405020304" pitchFamily="18" charset="0"/>
              </a:rPr>
              <a:t> - </a:t>
            </a:r>
            <a:r>
              <a:rPr lang="en-US" altLang="ru-RU" b="1" dirty="0" err="1" smtClean="0">
                <a:solidFill>
                  <a:srgbClr val="C00000"/>
                </a:solidFill>
                <a:latin typeface="Times New Roman" panose="02020603050405020304" pitchFamily="18" charset="0"/>
                <a:cs typeface="Times New Roman" panose="02020603050405020304" pitchFamily="18" charset="0"/>
              </a:rPr>
              <a:t>это</a:t>
            </a:r>
            <a:r>
              <a:rPr lang="en-US" altLang="ru-RU" b="1" dirty="0" smtClean="0">
                <a:solidFill>
                  <a:srgbClr val="C00000"/>
                </a:solidFill>
                <a:latin typeface="Times New Roman" panose="02020603050405020304" pitchFamily="18" charset="0"/>
                <a:cs typeface="Times New Roman" panose="02020603050405020304" pitchFamily="18" charset="0"/>
              </a:rPr>
              <a:t> </a:t>
            </a:r>
            <a:r>
              <a:rPr lang="en-US" altLang="ru-RU" b="1" dirty="0" err="1" smtClean="0">
                <a:solidFill>
                  <a:srgbClr val="C00000"/>
                </a:solidFill>
                <a:latin typeface="Times New Roman" panose="02020603050405020304" pitchFamily="18" charset="0"/>
                <a:cs typeface="Times New Roman" panose="02020603050405020304" pitchFamily="18" charset="0"/>
              </a:rPr>
              <a:t>интересно</a:t>
            </a:r>
            <a:r>
              <a:rPr lang="en-US" altLang="ru-RU" b="1" dirty="0" smtClean="0">
                <a:solidFill>
                  <a:srgbClr val="C00000"/>
                </a:solidFill>
                <a:latin typeface="Times New Roman" panose="02020603050405020304" pitchFamily="18" charset="0"/>
                <a:cs typeface="Times New Roman" panose="02020603050405020304" pitchFamily="18" charset="0"/>
              </a:rPr>
              <a:t>?!"</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995936" y="4149080"/>
            <a:ext cx="4392488" cy="2112640"/>
          </a:xfrm>
        </p:spPr>
        <p:txBody>
          <a:bodyPr>
            <a:normAutofit/>
          </a:bodyPr>
          <a:lstStyle/>
          <a:p>
            <a:pPr algn="r">
              <a:lnSpc>
                <a:spcPct val="95000"/>
              </a:lnSpc>
              <a:spcBef>
                <a:spcPct val="0"/>
              </a:spcBef>
            </a:pPr>
            <a:r>
              <a:rPr lang="ru-RU" altLang="ru-RU" sz="2400" dirty="0" smtClean="0">
                <a:solidFill>
                  <a:srgbClr val="00B050"/>
                </a:solidFill>
                <a:latin typeface="Times New Roman" panose="02020603050405020304" pitchFamily="18" charset="0"/>
                <a:cs typeface="Times New Roman" panose="02020603050405020304" pitchFamily="18" charset="0"/>
              </a:rPr>
              <a:t>Автор проекта: </a:t>
            </a:r>
            <a:r>
              <a:rPr lang="ru-RU" altLang="ru-RU" sz="2400" dirty="0" err="1" smtClean="0">
                <a:solidFill>
                  <a:srgbClr val="00B050"/>
                </a:solidFill>
                <a:latin typeface="Times New Roman" panose="02020603050405020304" pitchFamily="18" charset="0"/>
                <a:cs typeface="Times New Roman" panose="02020603050405020304" pitchFamily="18" charset="0"/>
              </a:rPr>
              <a:t>Шхампижева</a:t>
            </a:r>
            <a:r>
              <a:rPr lang="ru-RU" altLang="ru-RU" sz="2400" dirty="0" smtClean="0">
                <a:solidFill>
                  <a:srgbClr val="00B050"/>
                </a:solidFill>
                <a:latin typeface="Times New Roman" panose="02020603050405020304" pitchFamily="18" charset="0"/>
                <a:cs typeface="Times New Roman" panose="02020603050405020304" pitchFamily="18" charset="0"/>
              </a:rPr>
              <a:t> </a:t>
            </a:r>
            <a:r>
              <a:rPr lang="ru-RU" altLang="ru-RU" sz="2400" dirty="0" err="1" smtClean="0">
                <a:solidFill>
                  <a:srgbClr val="00B050"/>
                </a:solidFill>
                <a:latin typeface="Times New Roman" panose="02020603050405020304" pitchFamily="18" charset="0"/>
                <a:cs typeface="Times New Roman" panose="02020603050405020304" pitchFamily="18" charset="0"/>
              </a:rPr>
              <a:t>Замира</a:t>
            </a:r>
            <a:r>
              <a:rPr lang="ru-RU" altLang="ru-RU" sz="2400" dirty="0" smtClean="0">
                <a:solidFill>
                  <a:srgbClr val="00B050"/>
                </a:solidFill>
                <a:latin typeface="Times New Roman" panose="02020603050405020304" pitchFamily="18" charset="0"/>
                <a:cs typeface="Times New Roman" panose="02020603050405020304" pitchFamily="18" charset="0"/>
              </a:rPr>
              <a:t>, ученица 6 А класса</a:t>
            </a:r>
          </a:p>
          <a:p>
            <a:pPr algn="r">
              <a:lnSpc>
                <a:spcPct val="95000"/>
              </a:lnSpc>
              <a:spcBef>
                <a:spcPct val="0"/>
              </a:spcBef>
            </a:pPr>
            <a:r>
              <a:rPr lang="ru-RU" altLang="ru-RU" sz="2400" dirty="0" smtClean="0">
                <a:solidFill>
                  <a:srgbClr val="00B050"/>
                </a:solidFill>
                <a:latin typeface="Times New Roman" panose="02020603050405020304" pitchFamily="18" charset="0"/>
                <a:cs typeface="Times New Roman" panose="02020603050405020304" pitchFamily="18" charset="0"/>
              </a:rPr>
              <a:t>Руководитель:</a:t>
            </a:r>
          </a:p>
          <a:p>
            <a:pPr algn="r">
              <a:lnSpc>
                <a:spcPct val="95000"/>
              </a:lnSpc>
              <a:spcBef>
                <a:spcPct val="0"/>
              </a:spcBef>
            </a:pPr>
            <a:r>
              <a:rPr lang="ru-RU" altLang="ru-RU" sz="2400" dirty="0" err="1" smtClean="0">
                <a:solidFill>
                  <a:srgbClr val="00B050"/>
                </a:solidFill>
                <a:latin typeface="Times New Roman" panose="02020603050405020304" pitchFamily="18" charset="0"/>
                <a:cs typeface="Times New Roman" panose="02020603050405020304" pitchFamily="18" charset="0"/>
              </a:rPr>
              <a:t>Гугова</a:t>
            </a:r>
            <a:r>
              <a:rPr lang="ru-RU" altLang="ru-RU" sz="2400" dirty="0" smtClean="0">
                <a:solidFill>
                  <a:srgbClr val="00B050"/>
                </a:solidFill>
                <a:latin typeface="Times New Roman" panose="02020603050405020304" pitchFamily="18" charset="0"/>
                <a:cs typeface="Times New Roman" panose="02020603050405020304" pitchFamily="18" charset="0"/>
              </a:rPr>
              <a:t> Ж.М.</a:t>
            </a:r>
          </a:p>
          <a:p>
            <a:endParaRPr lang="ru-RU" sz="2400" dirty="0"/>
          </a:p>
        </p:txBody>
      </p:sp>
      <p:pic>
        <p:nvPicPr>
          <p:cNvPr id="4" name="Picture 2" descr="Картинка 10 из 944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501008"/>
            <a:ext cx="279655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52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19" y="1124744"/>
            <a:ext cx="7272808" cy="46085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9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7871" y="1024275"/>
            <a:ext cx="7128792" cy="4708981"/>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По горизонтали: </a:t>
            </a:r>
            <a:r>
              <a:rPr lang="ru-RU" sz="2000" dirty="0">
                <a:latin typeface="Times New Roman" panose="02020603050405020304" pitchFamily="18" charset="0"/>
                <a:cs typeface="Times New Roman" panose="02020603050405020304" pitchFamily="18" charset="0"/>
              </a:rPr>
              <a:t>3. Геометрическая фигура.</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8. Учебное помещение в школе.  9.</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Целая часть числа 1,5.</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11. Цифра. 12. Сумма длин сторон многоугольника. 15. Старинная мера длины. 16. Единица измерения силы тока.</a:t>
            </a:r>
          </a:p>
          <a:p>
            <a:r>
              <a:rPr lang="ru-RU" sz="2000" b="1" dirty="0">
                <a:latin typeface="Times New Roman" panose="02020603050405020304" pitchFamily="18" charset="0"/>
                <a:cs typeface="Times New Roman" panose="02020603050405020304" pitchFamily="18" charset="0"/>
              </a:rPr>
              <a:t>По вертикали: </a:t>
            </a:r>
            <a:r>
              <a:rPr lang="ru-RU" sz="2000" dirty="0">
                <a:latin typeface="Times New Roman" panose="02020603050405020304" pitchFamily="18" charset="0"/>
                <a:cs typeface="Times New Roman" panose="02020603050405020304" pitchFamily="18" charset="0"/>
              </a:rPr>
              <a:t>1. Равенство, которое выполняется лишь при некоторых значениях переменной. 2. Соотношение между числами или величинами, указывающее, что одно из них больше или меньше другого.  3. Основная геометрическая фигура. 4. Древнегреческий математик, механик. 5. Элемент прямоугольного параллелепипеда, имеющего форму прямоугольника. 6. Резинка для удаления написанного карандашом или чернилами. 7. Числовой множитель в выражении. 10. Древнегреческий математик. 13. Выдающийся математик 19 в., чья гипотеза входит в список семи проблем тысячелетия. 14.  Элемент прямоугольного параллелепипеда.</a:t>
            </a:r>
          </a:p>
        </p:txBody>
      </p:sp>
    </p:spTree>
    <p:extLst>
      <p:ext uri="{BB962C8B-B14F-4D97-AF65-F5344CB8AC3E}">
        <p14:creationId xmlns:p14="http://schemas.microsoft.com/office/powerpoint/2010/main" val="2400524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21123"/>
            <a:ext cx="7848872" cy="4984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675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TotalTime>
  <Words>164</Words>
  <Application>Microsoft Office PowerPoint</Application>
  <PresentationFormat>Экран (4:3)</PresentationFormat>
  <Paragraphs>6</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Кутюр</vt:lpstr>
      <vt:lpstr>Творческий проект по математике "Кроссворд - это интересно?!"</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проект по математике "Кроссворд-это интересно?!"</dc:title>
  <dc:creator>Позитроника</dc:creator>
  <cp:lastModifiedBy>Позитроника</cp:lastModifiedBy>
  <cp:revision>2</cp:revision>
  <dcterms:created xsi:type="dcterms:W3CDTF">2015-04-17T18:05:41Z</dcterms:created>
  <dcterms:modified xsi:type="dcterms:W3CDTF">2015-04-17T18:20:44Z</dcterms:modified>
</cp:coreProperties>
</file>