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1"/>
  </p:sldMasterIdLst>
  <p:sldIdLst>
    <p:sldId id="280" r:id="rId2"/>
    <p:sldId id="284" r:id="rId3"/>
    <p:sldId id="304" r:id="rId4"/>
    <p:sldId id="305" r:id="rId5"/>
    <p:sldId id="307" r:id="rId6"/>
    <p:sldId id="281" r:id="rId7"/>
    <p:sldId id="285" r:id="rId8"/>
    <p:sldId id="308" r:id="rId9"/>
    <p:sldId id="309" r:id="rId10"/>
    <p:sldId id="282" r:id="rId11"/>
    <p:sldId id="288" r:id="rId12"/>
    <p:sldId id="289" r:id="rId13"/>
    <p:sldId id="290" r:id="rId14"/>
    <p:sldId id="312" r:id="rId15"/>
    <p:sldId id="310" r:id="rId16"/>
    <p:sldId id="297" r:id="rId17"/>
    <p:sldId id="295" r:id="rId18"/>
    <p:sldId id="296" r:id="rId19"/>
    <p:sldId id="298" r:id="rId20"/>
    <p:sldId id="313" r:id="rId21"/>
    <p:sldId id="314" r:id="rId22"/>
    <p:sldId id="299" r:id="rId23"/>
    <p:sldId id="300" r:id="rId24"/>
    <p:sldId id="301" r:id="rId25"/>
    <p:sldId id="302" r:id="rId26"/>
    <p:sldId id="315" r:id="rId27"/>
  </p:sldIdLst>
  <p:sldSz cx="10693400" cy="7562850"/>
  <p:notesSz cx="10693400" cy="7562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883" autoAdjust="0"/>
    <p:restoredTop sz="94723" autoAdjust="0"/>
  </p:normalViewPr>
  <p:slideViewPr>
    <p:cSldViewPr>
      <p:cViewPr>
        <p:scale>
          <a:sx n="50" d="100"/>
          <a:sy n="50" d="100"/>
        </p:scale>
        <p:origin x="-1230" y="-45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56447" y="363017"/>
            <a:ext cx="9977764" cy="6833714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315" tIns="52157" rIns="104315" bIns="52157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89525" y="478784"/>
            <a:ext cx="9714352" cy="3428492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315" tIns="52157" rIns="104315" bIns="52157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844779" y="2007283"/>
            <a:ext cx="9089390" cy="2016760"/>
          </a:xfrm>
        </p:spPr>
        <p:txBody>
          <a:bodyPr lIns="52157" rIns="52157" bIns="52157"/>
          <a:lstStyle>
            <a:lvl1pPr algn="r">
              <a:defRPr sz="51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844779" y="4063771"/>
            <a:ext cx="9089390" cy="1008380"/>
          </a:xfrm>
        </p:spPr>
        <p:txBody>
          <a:bodyPr lIns="208630" tIns="0"/>
          <a:lstStyle>
            <a:lvl1pPr marL="41726" indent="0" algn="r">
              <a:spcBef>
                <a:spcPts val="0"/>
              </a:spcBef>
              <a:buNone/>
              <a:defRPr sz="2300">
                <a:solidFill>
                  <a:schemeClr val="bg2">
                    <a:shade val="25000"/>
                  </a:schemeClr>
                </a:solidFill>
              </a:defRPr>
            </a:lvl1pPr>
            <a:lvl2pPr marL="521574" indent="0" algn="ctr">
              <a:buNone/>
            </a:lvl2pPr>
            <a:lvl3pPr marL="1043148" indent="0" algn="ctr">
              <a:buNone/>
            </a:lvl3pPr>
            <a:lvl4pPr marL="1564721" indent="0" algn="ctr">
              <a:buNone/>
            </a:lvl4pPr>
            <a:lvl5pPr marL="2086295" indent="0" algn="ctr">
              <a:buNone/>
            </a:lvl5pPr>
            <a:lvl6pPr marL="2607869" indent="0" algn="ctr">
              <a:buNone/>
            </a:lvl6pPr>
            <a:lvl7pPr marL="3129443" indent="0" algn="ctr">
              <a:buNone/>
            </a:lvl7pPr>
            <a:lvl8pPr marL="3651016" indent="0" algn="ctr">
              <a:buNone/>
            </a:lvl8pPr>
            <a:lvl9pPr marL="417259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lang="ru-RU" smtClean="0"/>
              <a:pPr marL="38100">
                <a:lnSpc>
                  <a:spcPct val="100000"/>
                </a:lnSpc>
                <a:spcBef>
                  <a:spcPts val="5"/>
                </a:spcBef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137" y="5495671"/>
            <a:ext cx="9570593" cy="1159637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88137" y="584861"/>
            <a:ext cx="9570593" cy="461838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lang="ru-RU" smtClean="0"/>
              <a:pPr marL="38100">
                <a:lnSpc>
                  <a:spcPct val="100000"/>
                </a:lnSpc>
                <a:spcBef>
                  <a:spcPts val="5"/>
                </a:spcBef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2715" y="588227"/>
            <a:ext cx="2316903" cy="5798184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3782" y="588224"/>
            <a:ext cx="6950710" cy="5798186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lang="ru-RU" smtClean="0"/>
              <a:pPr marL="38100">
                <a:lnSpc>
                  <a:spcPct val="100000"/>
                </a:lnSpc>
                <a:spcBef>
                  <a:spcPts val="5"/>
                </a:spcBef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137" y="5495671"/>
            <a:ext cx="9570593" cy="1159637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88137" y="584861"/>
            <a:ext cx="9570593" cy="4618380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lang="ru-RU" smtClean="0"/>
              <a:pPr marL="38100">
                <a:lnSpc>
                  <a:spcPct val="100000"/>
                </a:lnSpc>
                <a:spcBef>
                  <a:spcPts val="5"/>
                </a:spcBef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56447" y="363017"/>
            <a:ext cx="9977764" cy="6833714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315" tIns="52157" rIns="104315" bIns="52157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89525" y="478785"/>
            <a:ext cx="9714352" cy="4787521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315" tIns="52157" rIns="104315" bIns="52157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702" y="5435168"/>
            <a:ext cx="9570593" cy="746201"/>
          </a:xfrm>
        </p:spPr>
        <p:txBody>
          <a:bodyPr lIns="104315" bIns="0" anchor="b"/>
          <a:lstStyle>
            <a:lvl1pPr algn="l">
              <a:buNone/>
              <a:defRPr sz="41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7702" y="6202556"/>
            <a:ext cx="9570593" cy="463855"/>
          </a:xfrm>
        </p:spPr>
        <p:txBody>
          <a:bodyPr lIns="135609" tIns="0" anchor="t"/>
          <a:lstStyle>
            <a:lvl1pPr marL="0" marR="41726" indent="0" algn="l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lang="ru-RU" smtClean="0"/>
              <a:pPr marL="38100">
                <a:lnSpc>
                  <a:spcPct val="100000"/>
                </a:lnSpc>
                <a:spcBef>
                  <a:spcPts val="5"/>
                </a:spcBef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1506" y="584860"/>
            <a:ext cx="4598162" cy="4840224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61129" y="584860"/>
            <a:ext cx="4598162" cy="4840224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lang="ru-RU" smtClean="0"/>
              <a:pPr marL="38100">
                <a:lnSpc>
                  <a:spcPct val="100000"/>
                </a:lnSpc>
                <a:spcBef>
                  <a:spcPts val="5"/>
                </a:spcBef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137" y="5495671"/>
            <a:ext cx="9570593" cy="1159637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0115" y="638991"/>
            <a:ext cx="4598162" cy="873579"/>
          </a:xfrm>
        </p:spPr>
        <p:txBody>
          <a:bodyPr lIns="166904" anchor="ctr"/>
          <a:lstStyle>
            <a:lvl1pPr marL="0" indent="0" algn="l">
              <a:buNone/>
              <a:defRPr sz="2700" b="1">
                <a:solidFill>
                  <a:schemeClr val="tx1"/>
                </a:solidFill>
              </a:defRPr>
            </a:lvl1pPr>
            <a:lvl2pPr>
              <a:buNone/>
              <a:defRPr sz="2300" b="1"/>
            </a:lvl2pPr>
            <a:lvl3pPr>
              <a:buNone/>
              <a:defRPr sz="21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440453" y="638991"/>
            <a:ext cx="4598162" cy="873579"/>
          </a:xfrm>
        </p:spPr>
        <p:txBody>
          <a:bodyPr lIns="156472" anchor="ctr"/>
          <a:lstStyle>
            <a:lvl1pPr marL="0" indent="0" algn="l">
              <a:buNone/>
              <a:defRPr sz="2700" b="1">
                <a:solidFill>
                  <a:schemeClr val="tx1"/>
                </a:solidFill>
              </a:defRPr>
            </a:lvl1pPr>
            <a:lvl2pPr>
              <a:buNone/>
              <a:defRPr sz="2300" b="1"/>
            </a:lvl2pPr>
            <a:lvl3pPr>
              <a:buNone/>
              <a:defRPr sz="21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710115" y="1596602"/>
            <a:ext cx="4598162" cy="3848650"/>
          </a:xfrm>
        </p:spPr>
        <p:txBody>
          <a:bodyPr anchor="t"/>
          <a:lstStyle>
            <a:lvl1pPr algn="l">
              <a:defRPr sz="2700"/>
            </a:lvl1pPr>
            <a:lvl2pPr algn="l">
              <a:defRPr sz="2300"/>
            </a:lvl2pPr>
            <a:lvl3pPr algn="l">
              <a:defRPr sz="2100"/>
            </a:lvl3pPr>
            <a:lvl4pPr algn="l">
              <a:defRPr sz="1800"/>
            </a:lvl4pPr>
            <a:lvl5pPr algn="l"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40453" y="1596602"/>
            <a:ext cx="4598162" cy="3848650"/>
          </a:xfrm>
        </p:spPr>
        <p:txBody>
          <a:bodyPr anchor="t"/>
          <a:lstStyle>
            <a:lvl1pPr algn="l">
              <a:defRPr sz="2700"/>
            </a:lvl1pPr>
            <a:lvl2pPr algn="l">
              <a:defRPr sz="2300"/>
            </a:lvl2pPr>
            <a:lvl3pPr algn="l">
              <a:defRPr sz="2100"/>
            </a:lvl3pPr>
            <a:lvl4pPr algn="l">
              <a:defRPr sz="1800"/>
            </a:lvl4pPr>
            <a:lvl5pPr algn="l"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lang="ru-RU" smtClean="0"/>
              <a:pPr marL="38100">
                <a:lnSpc>
                  <a:spcPct val="100000"/>
                </a:lnSpc>
                <a:spcBef>
                  <a:spcPts val="5"/>
                </a:spcBef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lang="ru-RU" smtClean="0"/>
              <a:pPr marL="38100">
                <a:lnSpc>
                  <a:spcPct val="100000"/>
                </a:lnSpc>
                <a:spcBef>
                  <a:spcPts val="5"/>
                </a:spcBef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56447" y="363017"/>
            <a:ext cx="9977764" cy="6833714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315" tIns="52157" rIns="104315" bIns="52157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lang="ru-RU" smtClean="0"/>
              <a:pPr marL="38100">
                <a:lnSpc>
                  <a:spcPct val="100000"/>
                </a:lnSpc>
                <a:spcBef>
                  <a:spcPts val="5"/>
                </a:spcBef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300" y="588222"/>
            <a:ext cx="3475355" cy="1008380"/>
          </a:xfrm>
        </p:spPr>
        <p:txBody>
          <a:bodyPr anchor="b"/>
          <a:lstStyle>
            <a:lvl1pPr algn="l">
              <a:buNone/>
              <a:defRPr sz="25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477374" y="1596604"/>
            <a:ext cx="3475355" cy="4638407"/>
          </a:xfrm>
        </p:spPr>
        <p:txBody>
          <a:bodyPr lIns="104315"/>
          <a:lstStyle>
            <a:lvl1pPr marL="20863" marR="20863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>
              <a:buNone/>
              <a:defRPr sz="1400">
                <a:solidFill>
                  <a:schemeClr val="tx1"/>
                </a:solidFill>
              </a:defRPr>
            </a:lvl2pPr>
            <a:lvl3pPr>
              <a:buNone/>
              <a:defRPr sz="1100">
                <a:solidFill>
                  <a:schemeClr val="tx1"/>
                </a:solidFill>
              </a:defRPr>
            </a:lvl3pPr>
            <a:lvl4pPr>
              <a:buNone/>
              <a:defRPr sz="1000">
                <a:solidFill>
                  <a:schemeClr val="tx1"/>
                </a:solidFill>
              </a:defRPr>
            </a:lvl4pPr>
            <a:lvl5pPr>
              <a:buNone/>
              <a:defRPr sz="10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890383" y="1025742"/>
            <a:ext cx="5410036" cy="5209966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3000">
                <a:solidFill>
                  <a:schemeClr val="tx1"/>
                </a:solidFill>
              </a:defRPr>
            </a:lvl2pPr>
            <a:lvl3pPr>
              <a:defRPr sz="2700">
                <a:solidFill>
                  <a:schemeClr val="tx1"/>
                </a:solidFill>
              </a:defRPr>
            </a:lvl3pPr>
            <a:lvl4pPr>
              <a:defRPr sz="2300">
                <a:solidFill>
                  <a:schemeClr val="tx1"/>
                </a:solidFill>
              </a:defRPr>
            </a:lvl4pPr>
            <a:lvl5pPr>
              <a:defRPr sz="23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lang="ru-RU" smtClean="0"/>
              <a:pPr marL="38100">
                <a:lnSpc>
                  <a:spcPct val="100000"/>
                </a:lnSpc>
                <a:spcBef>
                  <a:spcPts val="5"/>
                </a:spcBef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56447" y="363017"/>
            <a:ext cx="9977764" cy="6833714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315" tIns="52157" rIns="104315" bIns="52157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7485381" y="478784"/>
            <a:ext cx="2718496" cy="4789805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315" tIns="52157" rIns="104315" bIns="52157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5527184"/>
            <a:ext cx="9624060" cy="1159637"/>
          </a:xfrm>
        </p:spPr>
        <p:txBody>
          <a:bodyPr anchor="t"/>
          <a:lstStyle>
            <a:lvl1pPr algn="l">
              <a:buNone/>
              <a:defRPr sz="41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7557783" y="588221"/>
            <a:ext cx="2619883" cy="4644327"/>
          </a:xfrm>
        </p:spPr>
        <p:txBody>
          <a:bodyPr lIns="104315"/>
          <a:lstStyle>
            <a:lvl1pPr marL="52157" indent="0" algn="l">
              <a:spcBef>
                <a:spcPts val="0"/>
              </a:spcBef>
              <a:buNone/>
              <a:defRPr sz="1600">
                <a:solidFill>
                  <a:srgbClr val="FFFFFF"/>
                </a:solidFill>
              </a:defRPr>
            </a:lvl1pPr>
            <a:lvl2pPr>
              <a:defRPr sz="1400">
                <a:solidFill>
                  <a:srgbClr val="FFFFFF"/>
                </a:solidFill>
              </a:defRPr>
            </a:lvl2pPr>
            <a:lvl3pPr>
              <a:defRPr sz="1100">
                <a:solidFill>
                  <a:srgbClr val="FFFFFF"/>
                </a:solidFill>
              </a:defRPr>
            </a:lvl3pPr>
            <a:lvl4pPr>
              <a:defRPr sz="1000">
                <a:solidFill>
                  <a:srgbClr val="FFFFFF"/>
                </a:solidFill>
              </a:defRPr>
            </a:lvl4pPr>
            <a:lvl5pPr>
              <a:defRPr sz="10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lang="ru-RU" smtClean="0"/>
              <a:pPr marL="38100">
                <a:lnSpc>
                  <a:spcPct val="100000"/>
                </a:lnSpc>
                <a:spcBef>
                  <a:spcPts val="5"/>
                </a:spcBef>
              </a:pPr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92898" y="480555"/>
            <a:ext cx="6929323" cy="4789805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7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56447" y="363017"/>
            <a:ext cx="9977764" cy="6833714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315" tIns="52157" rIns="104315" bIns="52157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89525" y="478784"/>
            <a:ext cx="9714352" cy="605028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4315" tIns="52157" rIns="104315" bIns="52157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88137" y="5497998"/>
            <a:ext cx="9570593" cy="1159637"/>
          </a:xfrm>
          <a:prstGeom prst="rect">
            <a:avLst/>
          </a:prstGeom>
        </p:spPr>
        <p:txBody>
          <a:bodyPr vert="horz" lIns="104315" tIns="52157" rIns="104315" bIns="52157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88137" y="584861"/>
            <a:ext cx="9570593" cy="4618380"/>
          </a:xfrm>
          <a:prstGeom prst="rect">
            <a:avLst/>
          </a:prstGeom>
        </p:spPr>
        <p:txBody>
          <a:bodyPr vert="horz" lIns="208630" tIns="104315" rIns="104315" bIns="52157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4416206" y="6740040"/>
            <a:ext cx="2673350" cy="402652"/>
          </a:xfrm>
          <a:prstGeom prst="rect">
            <a:avLst/>
          </a:prstGeom>
        </p:spPr>
        <p:txBody>
          <a:bodyPr vert="horz" lIns="104315" tIns="52157" rIns="104315" bIns="52157" anchor="b"/>
          <a:lstStyle>
            <a:lvl1pPr algn="r" eaLnBrk="1" latinLnBrk="0" hangingPunct="1">
              <a:defRPr kumimoji="0" sz="11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12/19/2023</a:t>
            </a:fld>
            <a:endParaRPr lang="en-US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7089556" y="6740040"/>
            <a:ext cx="2673350" cy="402652"/>
          </a:xfrm>
          <a:prstGeom prst="rect">
            <a:avLst/>
          </a:prstGeom>
        </p:spPr>
        <p:txBody>
          <a:bodyPr vert="horz" lIns="104315" tIns="52157" rIns="104315" bIns="52157" anchor="b"/>
          <a:lstStyle>
            <a:lvl1pPr algn="l" eaLnBrk="1" latinLnBrk="0" hangingPunct="1">
              <a:defRPr kumimoji="0" sz="11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9762906" y="6740040"/>
            <a:ext cx="534670" cy="402652"/>
          </a:xfrm>
          <a:prstGeom prst="rect">
            <a:avLst/>
          </a:prstGeom>
        </p:spPr>
        <p:txBody>
          <a:bodyPr vert="horz" lIns="104315" tIns="52157" rIns="104315" bIns="52157" anchor="b"/>
          <a:lstStyle>
            <a:lvl1pPr algn="r" eaLnBrk="1" latinLnBrk="0" hangingPunct="1">
              <a:defRPr kumimoji="0" sz="11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 marL="38100">
              <a:lnSpc>
                <a:spcPct val="100000"/>
              </a:lnSpc>
              <a:spcBef>
                <a:spcPts val="5"/>
              </a:spcBef>
            </a:pPr>
            <a:fld id="{81D60167-4931-47E6-BA6A-407CBD079E47}" type="slidenum">
              <a:rPr lang="ru-RU" smtClean="0"/>
              <a:pPr marL="38100">
                <a:lnSpc>
                  <a:spcPct val="100000"/>
                </a:lnSpc>
                <a:spcBef>
                  <a:spcPts val="5"/>
                </a:spcBef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02513" indent="-302513" algn="l" rtl="0" eaLnBrk="1" latinLnBrk="0" hangingPunct="1">
        <a:spcBef>
          <a:spcPts val="285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25889" indent="-229492" algn="l" rtl="0" eaLnBrk="1" latinLnBrk="0" hangingPunct="1">
        <a:spcBef>
          <a:spcPts val="285"/>
        </a:spcBef>
        <a:buClr>
          <a:schemeClr val="accent1"/>
        </a:buClr>
        <a:buSzPct val="100000"/>
        <a:buFont typeface="Verdana"/>
        <a:buChar char="◦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897107" indent="-208630" algn="l" rtl="0" eaLnBrk="1" latinLnBrk="0" hangingPunct="1">
        <a:spcBef>
          <a:spcPts val="285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325" indent="-208630" algn="l" rtl="0" eaLnBrk="1" latinLnBrk="0" hangingPunct="1">
        <a:spcBef>
          <a:spcPts val="262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60407" indent="-208630" algn="l" rtl="0" eaLnBrk="1" latinLnBrk="0" hangingPunct="1">
        <a:spcBef>
          <a:spcPts val="28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330" indent="-208630" algn="l" rtl="0" eaLnBrk="1" latinLnBrk="0" hangingPunct="1">
        <a:spcBef>
          <a:spcPts val="285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40254" indent="-208630" algn="l" rtl="0" eaLnBrk="1" latinLnBrk="0" hangingPunct="1">
        <a:spcBef>
          <a:spcPts val="291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190610" indent="-208630" algn="l" rtl="0" eaLnBrk="1" latinLnBrk="0" hangingPunct="1">
        <a:spcBef>
          <a:spcPts val="293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451397" indent="-208630" algn="l" rtl="0" eaLnBrk="1" latinLnBrk="0" hangingPunct="1">
        <a:spcBef>
          <a:spcPts val="291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215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4314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6472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862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0786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1294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65101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17259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karagach2.ru/wp-content/uploads/2021/12/%D0%93%D1%80%D0%B0%D0%BC%D0%BE%D1%82%D0%B0-%D0%A1%D0%B8%D0%B6%D0%B0%D0%B6%D0%B5%D0%B2%D0%BE%D0%B9-%D0%90..jpe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hyperlink" Target="https://karagach2.ru/wp-content/uploads/2021/12/%D0%B3%D1%80%D0%B0%D0%BC%D0%BE%D1%82%D0%B0-%D0%9A%D0%BE%D0%BD%D0%B3%D0%B0%D0%BF%D1%88%D0%B5%D0%B2%D0%B0.jpe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karagach2.ru/wp-content/uploads/2021/12/1.jpe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50" y="6362"/>
            <a:ext cx="10679430" cy="7547609"/>
          </a:xfrm>
          <a:custGeom>
            <a:avLst/>
            <a:gdLst/>
            <a:ahLst/>
            <a:cxnLst/>
            <a:rect l="l" t="t" r="r" b="b"/>
            <a:pathLst>
              <a:path w="10679430" h="7547609">
                <a:moveTo>
                  <a:pt x="10679303" y="0"/>
                </a:moveTo>
                <a:lnTo>
                  <a:pt x="0" y="0"/>
                </a:lnTo>
                <a:lnTo>
                  <a:pt x="0" y="7547305"/>
                </a:lnTo>
                <a:lnTo>
                  <a:pt x="10679303" y="7547305"/>
                </a:lnTo>
                <a:lnTo>
                  <a:pt x="10679303" y="0"/>
                </a:lnTo>
                <a:close/>
              </a:path>
            </a:pathLst>
          </a:custGeom>
          <a:solidFill>
            <a:srgbClr val="84858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7299" y="567864"/>
            <a:ext cx="6562090" cy="6407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000" spc="5" dirty="0">
                <a:solidFill>
                  <a:srgbClr val="231F20"/>
                </a:solidFill>
              </a:rPr>
              <a:t>Дипломы,</a:t>
            </a:r>
            <a:r>
              <a:rPr sz="4000" spc="-25" dirty="0">
                <a:solidFill>
                  <a:srgbClr val="231F20"/>
                </a:solidFill>
              </a:rPr>
              <a:t> </a:t>
            </a:r>
            <a:r>
              <a:rPr sz="4000" spc="-5" dirty="0">
                <a:solidFill>
                  <a:srgbClr val="231F20"/>
                </a:solidFill>
              </a:rPr>
              <a:t>благодарности</a:t>
            </a:r>
            <a:endParaRPr sz="4000"/>
          </a:p>
        </p:txBody>
      </p:sp>
      <p:grpSp>
        <p:nvGrpSpPr>
          <p:cNvPr id="4" name="object 4"/>
          <p:cNvGrpSpPr/>
          <p:nvPr/>
        </p:nvGrpSpPr>
        <p:grpSpPr>
          <a:xfrm>
            <a:off x="0" y="-433417"/>
            <a:ext cx="10985500" cy="8338064"/>
            <a:chOff x="1619999" y="1483868"/>
            <a:chExt cx="7430770" cy="5299697"/>
          </a:xfrm>
        </p:grpSpPr>
        <p:sp>
          <p:nvSpPr>
            <p:cNvPr id="5" name="object 5"/>
            <p:cNvSpPr/>
            <p:nvPr/>
          </p:nvSpPr>
          <p:spPr>
            <a:xfrm>
              <a:off x="1639049" y="1502905"/>
              <a:ext cx="7411720" cy="5280660"/>
            </a:xfrm>
            <a:custGeom>
              <a:avLst/>
              <a:gdLst/>
              <a:ahLst/>
              <a:cxnLst/>
              <a:rect l="l" t="t" r="r" b="b"/>
              <a:pathLst>
                <a:path w="7411720" h="5280659">
                  <a:moveTo>
                    <a:pt x="7411211" y="0"/>
                  </a:moveTo>
                  <a:lnTo>
                    <a:pt x="0" y="0"/>
                  </a:lnTo>
                  <a:lnTo>
                    <a:pt x="0" y="5280660"/>
                  </a:lnTo>
                  <a:lnTo>
                    <a:pt x="7411211" y="5280660"/>
                  </a:lnTo>
                  <a:lnTo>
                    <a:pt x="7411211" y="0"/>
                  </a:lnTo>
                  <a:close/>
                </a:path>
              </a:pathLst>
            </a:custGeom>
            <a:solidFill>
              <a:srgbClr val="231F20">
                <a:alpha val="21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19999" y="1483868"/>
              <a:ext cx="7271384" cy="5140325"/>
            </a:xfrm>
            <a:custGeom>
              <a:avLst/>
              <a:gdLst/>
              <a:ahLst/>
              <a:cxnLst/>
              <a:rect l="l" t="t" r="r" b="b"/>
              <a:pathLst>
                <a:path w="7271384" h="5140325">
                  <a:moveTo>
                    <a:pt x="7270826" y="0"/>
                  </a:moveTo>
                  <a:lnTo>
                    <a:pt x="0" y="0"/>
                  </a:lnTo>
                  <a:lnTo>
                    <a:pt x="0" y="5140134"/>
                  </a:lnTo>
                  <a:lnTo>
                    <a:pt x="7270826" y="5140134"/>
                  </a:lnTo>
                  <a:lnTo>
                    <a:pt x="72708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79079" y="5373143"/>
              <a:ext cx="6849039" cy="107034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746552" y="2966744"/>
              <a:ext cx="1473200" cy="3564254"/>
            </a:xfrm>
            <a:custGeom>
              <a:avLst/>
              <a:gdLst/>
              <a:ahLst/>
              <a:cxnLst/>
              <a:rect l="l" t="t" r="r" b="b"/>
              <a:pathLst>
                <a:path w="1473200" h="3564254">
                  <a:moveTo>
                    <a:pt x="1473098" y="0"/>
                  </a:moveTo>
                  <a:lnTo>
                    <a:pt x="6134" y="1466913"/>
                  </a:lnTo>
                  <a:lnTo>
                    <a:pt x="0" y="3564089"/>
                  </a:lnTo>
                  <a:lnTo>
                    <a:pt x="1466964" y="2097176"/>
                  </a:lnTo>
                  <a:lnTo>
                    <a:pt x="147309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788815" y="2918661"/>
            <a:ext cx="4182116" cy="169918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65"/>
              </a:spcBef>
            </a:pP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89180" y="4424367"/>
            <a:ext cx="2262594" cy="1297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02000"/>
              </a:lnSpc>
              <a:spcBef>
                <a:spcPts val="95"/>
              </a:spcBef>
            </a:pPr>
            <a:endParaRPr sz="800">
              <a:latin typeface="Arial"/>
              <a:cs typeface="Arial"/>
            </a:endParaRPr>
          </a:p>
        </p:txBody>
      </p:sp>
      <p:grpSp>
        <p:nvGrpSpPr>
          <p:cNvPr id="7" name="object 13"/>
          <p:cNvGrpSpPr/>
          <p:nvPr/>
        </p:nvGrpSpPr>
        <p:grpSpPr>
          <a:xfrm>
            <a:off x="585758" y="-188479"/>
            <a:ext cx="9604137" cy="1644439"/>
            <a:chOff x="2018983" y="1663143"/>
            <a:chExt cx="6541770" cy="1045210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29614" y="1769884"/>
              <a:ext cx="1130617" cy="93060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18983" y="1663143"/>
              <a:ext cx="2941076" cy="1044610"/>
            </a:xfrm>
            <a:prstGeom prst="rect">
              <a:avLst/>
            </a:prstGeom>
          </p:spPr>
        </p:pic>
      </p:grp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417742" y="1352533"/>
            <a:ext cx="750099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казенное общеобразовательное учреждение</a:t>
            </a:r>
            <a:endParaRPr lang="ru-RU" sz="20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«Средняя общеобразовательная школа №2 им.  Героя РФ</a:t>
            </a:r>
            <a:endParaRPr lang="ru-RU" sz="20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Т.М.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Тамазова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с.Карагач»  Прохладненского муниципального района КБР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Демонстрация эффективного опыта реализации программ общего и дополнительного образования»</a:t>
            </a:r>
          </a:p>
          <a:p>
            <a:pPr algn="r"/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Подготовила</a:t>
            </a:r>
          </a:p>
          <a:p>
            <a:pPr algn="r"/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заместитель директора по УВР </a:t>
            </a:r>
          </a:p>
          <a:p>
            <a:pPr algn="r"/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МКОУ «СОШ №2 им.Героя РФ </a:t>
            </a:r>
            <a:r>
              <a:rPr lang="ru-RU" sz="1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Т.М.Тамазова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с.Карагач»</a:t>
            </a:r>
          </a:p>
          <a:p>
            <a:pPr algn="r"/>
            <a:r>
              <a:rPr lang="ru-RU" sz="1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Шалова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Мартина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Анатольевна</a:t>
            </a:r>
          </a:p>
          <a:p>
            <a:pPr algn="r"/>
            <a:endParaRPr lang="ru-RU" sz="16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Нальчик, 2023 г.</a:t>
            </a:r>
            <a:endParaRPr lang="ru-RU" sz="16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99" y="566715"/>
            <a:ext cx="9278800" cy="612681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Занятия по робототехнике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школа\Desktop\Точка Роста\фото робототехника\20221124_1508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479" y="2138351"/>
            <a:ext cx="5072098" cy="3804073"/>
          </a:xfrm>
          <a:prstGeom prst="rect">
            <a:avLst/>
          </a:prstGeom>
          <a:noFill/>
        </p:spPr>
      </p:pic>
      <p:pic>
        <p:nvPicPr>
          <p:cNvPr id="11269" name="Picture 5" descr="C:\Users\школа\Desktop\WhatsApp Image 2023-05-30 at 11.31.28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5328" y="1638285"/>
            <a:ext cx="4341333" cy="4929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99" y="495277"/>
            <a:ext cx="9278800" cy="684119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Чтения памяти имени В.И. </a:t>
            </a:r>
            <a:r>
              <a:rPr lang="ru-RU" sz="32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Вернандского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s://karagach2.ru/wp-content/uploads/2021/12/%D0%93%D1%80%D0%B0%D0%BC%D0%BE%D1%82%D0%B0-%D0%A1%D0%B8%D0%B6%D0%B0%D0%B6%D0%B5%D0%B2%D0%BE%D0%B9-%D0%90.-768x1024.jpe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792" y="1138219"/>
            <a:ext cx="4929222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karagach2.ru/wp-content/uploads/2021/12/%D0%B3%D1%80%D0%B0%D0%BC%D0%BE%D1%82%D0%B0-%D0%9A%D0%BE%D0%BD%D0%B3%D0%B0%D0%BF%D1%88%D0%B5%D0%B2%D0%B0-768x1024.jpeg">
            <a:hlinkClick r:id="rId4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9576" y="1138219"/>
            <a:ext cx="4572032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99" y="423839"/>
            <a:ext cx="9278800" cy="75555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</a:rPr>
              <a:t>Юные исследователи окружающей среды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 descr="https://karagach2.ru/wp-content/uploads/2021/12/1-1024x768.jpeg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3296" y="1423971"/>
            <a:ext cx="8072494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99" y="423839"/>
            <a:ext cx="9278800" cy="755557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«Думай как инженер»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E:\Данные\Desktop\сссссссссссссссссс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7544" y="1138219"/>
            <a:ext cx="4143404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Данные\Desktop\яяяяяяяяяяяяяяяяя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8138" y="1138219"/>
            <a:ext cx="4500594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99" y="566715"/>
            <a:ext cx="9278800" cy="612681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«Науки о Земле»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школа\Desktop\Новая папка\WhatsApp Image 2023-05-25 at 07.38.04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6172" y="1138219"/>
            <a:ext cx="8143932" cy="59450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99" y="686953"/>
            <a:ext cx="9278800" cy="4924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«Робототехника для начинающих»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4" name="Picture 4" descr="C:\Users\школа\Downloads\WhatsApp Image 2023-05-30 at 11.58.54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0354" y="1352533"/>
            <a:ext cx="4131471" cy="5508628"/>
          </a:xfrm>
          <a:prstGeom prst="rect">
            <a:avLst/>
          </a:prstGeom>
          <a:noFill/>
        </p:spPr>
      </p:pic>
      <p:pic>
        <p:nvPicPr>
          <p:cNvPr id="15365" name="Picture 5" descr="C:\Users\школа\Downloads\WhatsApp Image 2023-05-30 at 11.57.39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9510" y="1852599"/>
            <a:ext cx="5238787" cy="3929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99" y="566715"/>
            <a:ext cx="9278800" cy="612681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«Республиканский слет юных экологов»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7610" y="1138219"/>
            <a:ext cx="8008958" cy="5857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99" y="423839"/>
            <a:ext cx="9278800" cy="4924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«Республиканский слет юных экологов»</a:t>
            </a:r>
            <a:endParaRPr lang="ru-RU" sz="3200" dirty="0"/>
          </a:p>
        </p:txBody>
      </p:sp>
      <p:pic>
        <p:nvPicPr>
          <p:cNvPr id="17410" name="Picture 2" descr="C:\Users\школа\Downloads\WhatsApp Image 2023-05-25 at 16.38.15 (1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0420" y="1281095"/>
            <a:ext cx="4143404" cy="5752231"/>
          </a:xfrm>
          <a:prstGeom prst="rect">
            <a:avLst/>
          </a:prstGeom>
          <a:noFill/>
        </p:spPr>
      </p:pic>
      <p:pic>
        <p:nvPicPr>
          <p:cNvPr id="17412" name="Picture 4" descr="C:\Users\школа\Downloads\WhatsApp Image 2023-05-25 at 16.38.13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1014" y="1281095"/>
            <a:ext cx="4289872" cy="57198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99" y="686953"/>
            <a:ext cx="9278800" cy="4924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«Республиканский слет юных экологов»</a:t>
            </a:r>
            <a:endParaRPr lang="ru-RU" sz="3200" dirty="0"/>
          </a:p>
        </p:txBody>
      </p:sp>
      <p:pic>
        <p:nvPicPr>
          <p:cNvPr id="18434" name="Picture 2" descr="C:\Users\школа\Downloads\WhatsApp Image 2023-05-25 at 16.38.16 (1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0354" y="1566847"/>
            <a:ext cx="3357586" cy="4746931"/>
          </a:xfrm>
          <a:prstGeom prst="rect">
            <a:avLst/>
          </a:prstGeom>
          <a:noFill/>
        </p:spPr>
      </p:pic>
      <p:pic>
        <p:nvPicPr>
          <p:cNvPr id="18436" name="Picture 4" descr="C:\Users\школа\Downloads\WhatsApp Image 2023-05-25 at 16.44.28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0816" y="1553005"/>
            <a:ext cx="6357982" cy="47287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99" y="686953"/>
            <a:ext cx="9278800" cy="4924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«Республиканский слет юных экологов»</a:t>
            </a:r>
            <a:endParaRPr lang="ru-RU" sz="3200" dirty="0"/>
          </a:p>
        </p:txBody>
      </p:sp>
      <p:pic>
        <p:nvPicPr>
          <p:cNvPr id="4" name="Picture 3" descr="C:\Users\школа\Downloads\WhatsApp Image 2023-05-25 at 16.38.16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3230" y="1709723"/>
            <a:ext cx="9472987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2788815" y="2918661"/>
            <a:ext cx="4182116" cy="169918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65"/>
              </a:spcBef>
            </a:pP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89180" y="4424367"/>
            <a:ext cx="2262594" cy="1297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02000"/>
              </a:lnSpc>
              <a:spcBef>
                <a:spcPts val="95"/>
              </a:spcBef>
            </a:pPr>
            <a:endParaRPr sz="800">
              <a:latin typeface="Arial"/>
              <a:cs typeface="Arial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631924" y="495278"/>
            <a:ext cx="72152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b="1" dirty="0"/>
          </a:p>
        </p:txBody>
      </p:sp>
      <p:pic>
        <p:nvPicPr>
          <p:cNvPr id="19458" name="Picture 2" descr="C:\Users\школа\Downloads\WhatsApp Image 2023-05-30 at 12.45.33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3296" y="709591"/>
            <a:ext cx="8715436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99" y="352401"/>
            <a:ext cx="9278800" cy="4924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«Женщины в науке. Великие открытия»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E:\Данные\Desktop\рррррррррррр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0420" y="995343"/>
            <a:ext cx="8786873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99" y="352401"/>
            <a:ext cx="9278800" cy="826995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«Шаг в науку – 2022»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E:\Данные\Desktop\ииииииииииииии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6106" y="1281095"/>
            <a:ext cx="914406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99" y="686953"/>
            <a:ext cx="9278800" cy="4924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Химическая смена в «Антаресе», 10 класс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E:\Данные\Desktop\4444444444444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916" y="2066913"/>
            <a:ext cx="4500594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Данные\Desktop\33333333333333333333333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5262" y="2066913"/>
            <a:ext cx="4929222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99" y="686953"/>
            <a:ext cx="9278800" cy="4924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Химическая смена в «Антаресе», 10 класс</a:t>
            </a:r>
            <a:endParaRPr lang="ru-RU" sz="3200" dirty="0"/>
          </a:p>
        </p:txBody>
      </p:sp>
      <p:pic>
        <p:nvPicPr>
          <p:cNvPr id="4" name="Рисунок 3" descr="E:\Данные\Desktop\111111111111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354" y="2352665"/>
            <a:ext cx="4071966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Данные\Desktop\5555555555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5196" y="2352665"/>
            <a:ext cx="5357850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99" y="686953"/>
            <a:ext cx="9278800" cy="4924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Химическая смена в «Антаресе», 8 класс</a:t>
            </a:r>
            <a:endParaRPr lang="ru-RU" sz="3200" dirty="0"/>
          </a:p>
        </p:txBody>
      </p:sp>
      <p:pic>
        <p:nvPicPr>
          <p:cNvPr id="4" name="Рисунок 3" descr="E:\Данные\Desktop\777777777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040" y="1924037"/>
            <a:ext cx="4786346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Данные\Desktop\55555555555555555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6700" y="1924037"/>
            <a:ext cx="5143536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99" y="686953"/>
            <a:ext cx="9278800" cy="4924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Химическая смена в «Антаресе», 8 класс</a:t>
            </a:r>
            <a:endParaRPr lang="ru-RU" sz="3200" dirty="0"/>
          </a:p>
        </p:txBody>
      </p:sp>
      <p:pic>
        <p:nvPicPr>
          <p:cNvPr id="4" name="Рисунок 3" descr="E:\Данные\Desktop\66666666666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602" y="1638285"/>
            <a:ext cx="4857784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Данные\Desktop\888888888888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3824" y="1638285"/>
            <a:ext cx="514353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137" y="6609589"/>
            <a:ext cx="9570593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60354" y="638153"/>
            <a:ext cx="9570593" cy="4929222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6600" dirty="0" smtClean="0"/>
          </a:p>
          <a:p>
            <a:pPr algn="ctr">
              <a:buNone/>
            </a:pPr>
            <a:endParaRPr lang="ru-RU" sz="6600" dirty="0" smtClean="0"/>
          </a:p>
          <a:p>
            <a:pPr algn="ctr">
              <a:buNone/>
            </a:pPr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школа\Downloads\WhatsApp Image 2023-05-30 at 12.45.38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3296" y="1066781"/>
            <a:ext cx="8286808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3230" y="423839"/>
            <a:ext cx="9715568" cy="6315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354" y="638154"/>
            <a:ext cx="9570593" cy="642941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</a:t>
            </a:r>
            <a:endParaRPr lang="ru-RU" sz="3200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1792" y="1352533"/>
            <a:ext cx="9429816" cy="4929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7298" y="567864"/>
            <a:ext cx="9211433" cy="509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Занятия в биологической лаборатории</a:t>
            </a:r>
            <a:endParaRPr sz="320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88815" y="2918661"/>
            <a:ext cx="4182116" cy="169918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65"/>
              </a:spcBef>
            </a:pP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89180" y="4424367"/>
            <a:ext cx="2262594" cy="1297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02000"/>
              </a:lnSpc>
              <a:spcBef>
                <a:spcPts val="95"/>
              </a:spcBef>
            </a:pPr>
            <a:endParaRPr sz="800">
              <a:latin typeface="Arial"/>
              <a:cs typeface="Arial"/>
            </a:endParaRPr>
          </a:p>
        </p:txBody>
      </p:sp>
      <p:pic>
        <p:nvPicPr>
          <p:cNvPr id="2049" name="Picture 1" descr="C:\Users\школа\Downloads\WhatsApp Image 2023-05-25 at 15.16.23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6106" y="1281095"/>
            <a:ext cx="4214841" cy="4776748"/>
          </a:xfrm>
          <a:prstGeom prst="rect">
            <a:avLst/>
          </a:prstGeom>
          <a:noFill/>
        </p:spPr>
      </p:pic>
      <p:pic>
        <p:nvPicPr>
          <p:cNvPr id="2050" name="Picture 2" descr="C:\Users\школа\Downloads\WhatsApp Image 2023-05-25 at 15.15.54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89642" y="1281095"/>
            <a:ext cx="3857652" cy="47694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4667" y="686953"/>
            <a:ext cx="9211431" cy="4924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Занятия в физической лаборатории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1858" y="2138351"/>
            <a:ext cx="4143404" cy="4649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5328" y="2138351"/>
            <a:ext cx="4150999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99" y="686953"/>
            <a:ext cx="9278800" cy="4924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Занятия в химической лаборатории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4734" y="1495409"/>
            <a:ext cx="3840320" cy="5459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9576" y="1566847"/>
            <a:ext cx="3786214" cy="5415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школа\Downloads\WhatsApp Image 2023-05-30 at 11.26.59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6172" y="781029"/>
            <a:ext cx="8358246" cy="60543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291</TotalTime>
  <Words>177</Words>
  <Application>Microsoft Office PowerPoint</Application>
  <PresentationFormat>Произвольный</PresentationFormat>
  <Paragraphs>35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Аспект</vt:lpstr>
      <vt:lpstr>Дипломы, благодарности</vt:lpstr>
      <vt:lpstr>Слайд 2</vt:lpstr>
      <vt:lpstr>Слайд 3</vt:lpstr>
      <vt:lpstr>Слайд 4</vt:lpstr>
      <vt:lpstr>Педагоги</vt:lpstr>
      <vt:lpstr>Занятия в биологической лаборатории</vt:lpstr>
      <vt:lpstr>Занятия в физической лаборатории</vt:lpstr>
      <vt:lpstr>Занятия в химической лаборатории</vt:lpstr>
      <vt:lpstr>Слайд 9</vt:lpstr>
      <vt:lpstr>Занятия по робототехнике</vt:lpstr>
      <vt:lpstr>Чтения памяти имени В.И. Вернандского»</vt:lpstr>
      <vt:lpstr>Юные исследователи окружающей среды</vt:lpstr>
      <vt:lpstr>«Думай как инженер»</vt:lpstr>
      <vt:lpstr>«Науки о Земле»</vt:lpstr>
      <vt:lpstr>«Робототехника для начинающих»</vt:lpstr>
      <vt:lpstr>«Республиканский слет юных экологов»</vt:lpstr>
      <vt:lpstr>«Республиканский слет юных экологов»</vt:lpstr>
      <vt:lpstr>«Республиканский слет юных экологов»</vt:lpstr>
      <vt:lpstr>«Республиканский слет юных экологов»</vt:lpstr>
      <vt:lpstr>«Женщины в науке. Великие открытия»</vt:lpstr>
      <vt:lpstr>«Шаг в науку – 2022»</vt:lpstr>
      <vt:lpstr>Химическая смена в «Антаресе», 10 класс</vt:lpstr>
      <vt:lpstr>Химическая смена в «Антаресе», 10 класс</vt:lpstr>
      <vt:lpstr>Химическая смена в «Антаресе», 8 класс</vt:lpstr>
      <vt:lpstr>Химическая смена в «Антаресе», 8 класс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Дипломы, благодарности</dc:title>
  <dc:creator>Пользователь</dc:creator>
  <cp:lastModifiedBy>1</cp:lastModifiedBy>
  <cp:revision>22</cp:revision>
  <dcterms:created xsi:type="dcterms:W3CDTF">2021-04-19T20:17:39Z</dcterms:created>
  <dcterms:modified xsi:type="dcterms:W3CDTF">2023-12-19T07:39:53Z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2020-05-28T00:00:00Z</vt:filetime>
  </property>
  <property fmtid="{D5CDD505-2E9C-101B-9397-08002B2CF9AE}" pid="3" name="Creator">
    <vt:lpwstr>Adobe InDesign CC (Windows)</vt:lpwstr>
  </property>
  <property fmtid="{D5CDD505-2E9C-101B-9397-08002B2CF9AE}" pid="4" name="LastSaved">
    <vt:filetime>2021-04-19T00:00:00Z</vt:filetime>
  </property>
</Properties>
</file>